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83" r:id="rId3"/>
    <p:sldMasterId id="2147483704" r:id="rId4"/>
  </p:sldMasterIdLst>
  <p:notesMasterIdLst>
    <p:notesMasterId r:id="rId25"/>
  </p:notesMasterIdLst>
  <p:sldIdLst>
    <p:sldId id="256" r:id="rId5"/>
    <p:sldId id="258" r:id="rId6"/>
    <p:sldId id="5498" r:id="rId7"/>
    <p:sldId id="5499" r:id="rId8"/>
    <p:sldId id="260" r:id="rId9"/>
    <p:sldId id="5503" r:id="rId10"/>
    <p:sldId id="5504" r:id="rId11"/>
    <p:sldId id="5505" r:id="rId12"/>
    <p:sldId id="5506" r:id="rId13"/>
    <p:sldId id="5502" r:id="rId14"/>
    <p:sldId id="307" r:id="rId15"/>
    <p:sldId id="322" r:id="rId16"/>
    <p:sldId id="321" r:id="rId17"/>
    <p:sldId id="325" r:id="rId18"/>
    <p:sldId id="326" r:id="rId19"/>
    <p:sldId id="329" r:id="rId20"/>
    <p:sldId id="5478" r:id="rId21"/>
    <p:sldId id="5495" r:id="rId22"/>
    <p:sldId id="5497" r:id="rId23"/>
    <p:sldId id="5494" r:id="rId24"/>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00"/>
    <a:srgbClr val="222222"/>
    <a:srgbClr val="E9E9E9"/>
    <a:srgbClr val="DDA700"/>
    <a:srgbClr val="D29E00"/>
    <a:srgbClr val="FFD200"/>
    <a:srgbClr val="FFD1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6731F-0D18-28B0-428A-69EE24C69A12}" v="479" dt="2021-03-24T14:49:15.143"/>
    <p1510:client id="{2C36216D-CF21-52E4-A559-250D4ABCA2AD}" v="131" dt="2021-03-23T07:58:08.340"/>
    <p1510:client id="{47CFF05C-E077-4BC0-9E58-6228D4AF9E24}" v="3" dt="2021-03-18T17:07:05.479"/>
    <p1510:client id="{65BE4F4A-1B04-45A4-AAB6-423CCAEB92E3}" v="57" dt="2021-03-19T14:50:50.505"/>
    <p1510:client id="{68B244C9-446E-8D49-A380-124871AF507A}" v="819" dt="2021-03-19T14:54:05.60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ustomXml" Target="../customXml/item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bov Vozniak" userId="S::liubov_vozniak@epam.com::fce5c7eb-7818-4e28-8e9d-123d0d039331" providerId="AD" clId="Web-{11F7ABD0-A71E-65BA-4330-9C3C48AE545D}"/>
    <pc:docChg chg="modSld">
      <pc:chgData name="Liubov Vozniak" userId="S::liubov_vozniak@epam.com::fce5c7eb-7818-4e28-8e9d-123d0d039331" providerId="AD" clId="Web-{11F7ABD0-A71E-65BA-4330-9C3C48AE545D}" dt="2021-03-15T16:07:02.309" v="1" actId="1076"/>
      <pc:docMkLst>
        <pc:docMk/>
      </pc:docMkLst>
      <pc:sldChg chg="modSp">
        <pc:chgData name="Liubov Vozniak" userId="S::liubov_vozniak@epam.com::fce5c7eb-7818-4e28-8e9d-123d0d039331" providerId="AD" clId="Web-{11F7ABD0-A71E-65BA-4330-9C3C48AE545D}" dt="2021-03-15T16:07:02.309" v="1" actId="1076"/>
        <pc:sldMkLst>
          <pc:docMk/>
          <pc:sldMk cId="0" sldId="256"/>
        </pc:sldMkLst>
        <pc:picChg chg="mod">
          <ac:chgData name="Liubov Vozniak" userId="S::liubov_vozniak@epam.com::fce5c7eb-7818-4e28-8e9d-123d0d039331" providerId="AD" clId="Web-{11F7ABD0-A71E-65BA-4330-9C3C48AE545D}" dt="2021-03-15T16:07:02.309" v="1" actId="1076"/>
          <ac:picMkLst>
            <pc:docMk/>
            <pc:sldMk cId="0" sldId="256"/>
            <ac:picMk id="3" creationId="{00000000-0000-0000-0000-000000000000}"/>
          </ac:picMkLst>
        </pc:picChg>
      </pc:sldChg>
    </pc:docChg>
  </pc:docChgLst>
  <pc:docChgLst>
    <pc:chgData name="Anastasiia Nalyvaikina" userId="f40fb9fc-816b-48e0-bc47-9fc0e9ac6efb" providerId="ADAL" clId="{68B244C9-446E-8D49-A380-124871AF507A}"/>
    <pc:docChg chg="undo custSel addSld delSld modSld modMainMaster">
      <pc:chgData name="Anastasiia Nalyvaikina" userId="f40fb9fc-816b-48e0-bc47-9fc0e9ac6efb" providerId="ADAL" clId="{68B244C9-446E-8D49-A380-124871AF507A}" dt="2021-03-19T14:54:05.601" v="1481" actId="115"/>
      <pc:docMkLst>
        <pc:docMk/>
      </pc:docMkLst>
      <pc:sldChg chg="addSp delSp modSp mod setBg modClrScheme chgLayout">
        <pc:chgData name="Anastasiia Nalyvaikina" userId="f40fb9fc-816b-48e0-bc47-9fc0e9ac6efb" providerId="ADAL" clId="{68B244C9-446E-8D49-A380-124871AF507A}" dt="2021-03-15T16:25:47.853" v="423" actId="1076"/>
        <pc:sldMkLst>
          <pc:docMk/>
          <pc:sldMk cId="0" sldId="256"/>
        </pc:sldMkLst>
        <pc:spChg chg="add del mod ord">
          <ac:chgData name="Anastasiia Nalyvaikina" userId="f40fb9fc-816b-48e0-bc47-9fc0e9ac6efb" providerId="ADAL" clId="{68B244C9-446E-8D49-A380-124871AF507A}" dt="2021-03-15T16:04:54.891" v="320" actId="700"/>
          <ac:spMkLst>
            <pc:docMk/>
            <pc:sldMk cId="0" sldId="256"/>
            <ac:spMk id="5" creationId="{7B119982-8AB2-9547-8811-2933E4548903}"/>
          </ac:spMkLst>
        </pc:spChg>
        <pc:spChg chg="add del mod ord">
          <ac:chgData name="Anastasiia Nalyvaikina" userId="f40fb9fc-816b-48e0-bc47-9fc0e9ac6efb" providerId="ADAL" clId="{68B244C9-446E-8D49-A380-124871AF507A}" dt="2021-03-15T16:04:54.891" v="320" actId="700"/>
          <ac:spMkLst>
            <pc:docMk/>
            <pc:sldMk cId="0" sldId="256"/>
            <ac:spMk id="6" creationId="{2E17B1FA-DEDE-4844-B3C3-F9301968AC8D}"/>
          </ac:spMkLst>
        </pc:spChg>
        <pc:spChg chg="del mod ord">
          <ac:chgData name="Anastasiia Nalyvaikina" userId="f40fb9fc-816b-48e0-bc47-9fc0e9ac6efb" providerId="ADAL" clId="{68B244C9-446E-8D49-A380-124871AF507A}" dt="2021-03-15T16:13:29.235" v="381" actId="478"/>
          <ac:spMkLst>
            <pc:docMk/>
            <pc:sldMk cId="0" sldId="256"/>
            <ac:spMk id="7" creationId="{00000000-0000-0000-0000-000000000000}"/>
          </ac:spMkLst>
        </pc:spChg>
        <pc:spChg chg="add del mod ord">
          <ac:chgData name="Anastasiia Nalyvaikina" userId="f40fb9fc-816b-48e0-bc47-9fc0e9ac6efb" providerId="ADAL" clId="{68B244C9-446E-8D49-A380-124871AF507A}" dt="2021-03-15T16:04:54.891" v="320" actId="700"/>
          <ac:spMkLst>
            <pc:docMk/>
            <pc:sldMk cId="0" sldId="256"/>
            <ac:spMk id="8" creationId="{2BCAF627-1C42-6240-97CE-AE7390782195}"/>
          </ac:spMkLst>
        </pc:spChg>
        <pc:spChg chg="add del mod ord">
          <ac:chgData name="Anastasiia Nalyvaikina" userId="f40fb9fc-816b-48e0-bc47-9fc0e9ac6efb" providerId="ADAL" clId="{68B244C9-446E-8D49-A380-124871AF507A}" dt="2021-03-15T16:05:05.211" v="322" actId="700"/>
          <ac:spMkLst>
            <pc:docMk/>
            <pc:sldMk cId="0" sldId="256"/>
            <ac:spMk id="9" creationId="{09C579AE-DFE7-0C49-B9F2-D54F6182EA1E}"/>
          </ac:spMkLst>
        </pc:spChg>
        <pc:spChg chg="add del mod ord">
          <ac:chgData name="Anastasiia Nalyvaikina" userId="f40fb9fc-816b-48e0-bc47-9fc0e9ac6efb" providerId="ADAL" clId="{68B244C9-446E-8D49-A380-124871AF507A}" dt="2021-03-15T16:05:46.126" v="324" actId="700"/>
          <ac:spMkLst>
            <pc:docMk/>
            <pc:sldMk cId="0" sldId="256"/>
            <ac:spMk id="10" creationId="{216FD878-2345-8B4E-967F-F12BD87C3BCE}"/>
          </ac:spMkLst>
        </pc:spChg>
        <pc:spChg chg="add del mod ord">
          <ac:chgData name="Anastasiia Nalyvaikina" userId="f40fb9fc-816b-48e0-bc47-9fc0e9ac6efb" providerId="ADAL" clId="{68B244C9-446E-8D49-A380-124871AF507A}" dt="2021-03-15T16:05:46.126" v="324" actId="700"/>
          <ac:spMkLst>
            <pc:docMk/>
            <pc:sldMk cId="0" sldId="256"/>
            <ac:spMk id="11" creationId="{879BF764-BBD6-BF42-9695-34397402ACD0}"/>
          </ac:spMkLst>
        </pc:spChg>
        <pc:spChg chg="add del mod ord">
          <ac:chgData name="Anastasiia Nalyvaikina" userId="f40fb9fc-816b-48e0-bc47-9fc0e9ac6efb" providerId="ADAL" clId="{68B244C9-446E-8D49-A380-124871AF507A}" dt="2021-03-15T16:05:46.126" v="324" actId="700"/>
          <ac:spMkLst>
            <pc:docMk/>
            <pc:sldMk cId="0" sldId="256"/>
            <ac:spMk id="12" creationId="{23C3F614-12E6-044E-AEC3-D582F0C330C9}"/>
          </ac:spMkLst>
        </pc:spChg>
        <pc:spChg chg="add del mod ord">
          <ac:chgData name="Anastasiia Nalyvaikina" userId="f40fb9fc-816b-48e0-bc47-9fc0e9ac6efb" providerId="ADAL" clId="{68B244C9-446E-8D49-A380-124871AF507A}" dt="2021-03-15T16:07:58.784" v="333" actId="700"/>
          <ac:spMkLst>
            <pc:docMk/>
            <pc:sldMk cId="0" sldId="256"/>
            <ac:spMk id="13" creationId="{3BA56754-F5BC-E74C-A7AF-B498D5327F66}"/>
          </ac:spMkLst>
        </pc:spChg>
        <pc:spChg chg="add del mod ord">
          <ac:chgData name="Anastasiia Nalyvaikina" userId="f40fb9fc-816b-48e0-bc47-9fc0e9ac6efb" providerId="ADAL" clId="{68B244C9-446E-8D49-A380-124871AF507A}" dt="2021-03-15T16:07:58.784" v="333" actId="700"/>
          <ac:spMkLst>
            <pc:docMk/>
            <pc:sldMk cId="0" sldId="256"/>
            <ac:spMk id="14" creationId="{EF226FF1-1BBF-3B46-AC55-5F66C7FD626A}"/>
          </ac:spMkLst>
        </pc:spChg>
        <pc:spChg chg="add del mod ord">
          <ac:chgData name="Anastasiia Nalyvaikina" userId="f40fb9fc-816b-48e0-bc47-9fc0e9ac6efb" providerId="ADAL" clId="{68B244C9-446E-8D49-A380-124871AF507A}" dt="2021-03-15T16:07:58.784" v="333" actId="700"/>
          <ac:spMkLst>
            <pc:docMk/>
            <pc:sldMk cId="0" sldId="256"/>
            <ac:spMk id="15" creationId="{6825AB21-41B1-8641-8700-58BD93B94910}"/>
          </ac:spMkLst>
        </pc:spChg>
        <pc:spChg chg="add del mod ord">
          <ac:chgData name="Anastasiia Nalyvaikina" userId="f40fb9fc-816b-48e0-bc47-9fc0e9ac6efb" providerId="ADAL" clId="{68B244C9-446E-8D49-A380-124871AF507A}" dt="2021-03-15T16:08:37.313" v="341" actId="700"/>
          <ac:spMkLst>
            <pc:docMk/>
            <pc:sldMk cId="0" sldId="256"/>
            <ac:spMk id="18" creationId="{CC84BAD3-CB3A-954E-9D27-BA6BB15BFA1F}"/>
          </ac:spMkLst>
        </pc:spChg>
        <pc:spChg chg="add mod">
          <ac:chgData name="Anastasiia Nalyvaikina" userId="f40fb9fc-816b-48e0-bc47-9fc0e9ac6efb" providerId="ADAL" clId="{68B244C9-446E-8D49-A380-124871AF507A}" dt="2021-03-15T16:16:51.354" v="394" actId="207"/>
          <ac:spMkLst>
            <pc:docMk/>
            <pc:sldMk cId="0" sldId="256"/>
            <ac:spMk id="19" creationId="{CC848593-B893-6949-ACF8-1D145A85C325}"/>
          </ac:spMkLst>
        </pc:spChg>
        <pc:spChg chg="add mod">
          <ac:chgData name="Anastasiia Nalyvaikina" userId="f40fb9fc-816b-48e0-bc47-9fc0e9ac6efb" providerId="ADAL" clId="{68B244C9-446E-8D49-A380-124871AF507A}" dt="2021-03-15T16:25:47.853" v="423" actId="1076"/>
          <ac:spMkLst>
            <pc:docMk/>
            <pc:sldMk cId="0" sldId="256"/>
            <ac:spMk id="20" creationId="{4D828BBB-FBE9-674A-BA77-FBA14B89F554}"/>
          </ac:spMkLst>
        </pc:spChg>
        <pc:grpChg chg="del mod">
          <ac:chgData name="Anastasiia Nalyvaikina" userId="f40fb9fc-816b-48e0-bc47-9fc0e9ac6efb" providerId="ADAL" clId="{68B244C9-446E-8D49-A380-124871AF507A}" dt="2021-03-15T16:20:14.648" v="413" actId="478"/>
          <ac:grpSpMkLst>
            <pc:docMk/>
            <pc:sldMk cId="0" sldId="256"/>
            <ac:grpSpMk id="2" creationId="{00000000-0000-0000-0000-000000000000}"/>
          </ac:grpSpMkLst>
        </pc:grpChg>
        <pc:picChg chg="add del mod">
          <ac:chgData name="Anastasiia Nalyvaikina" userId="f40fb9fc-816b-48e0-bc47-9fc0e9ac6efb" providerId="ADAL" clId="{68B244C9-446E-8D49-A380-124871AF507A}" dt="2021-03-15T16:07:58.304" v="332" actId="931"/>
          <ac:picMkLst>
            <pc:docMk/>
            <pc:sldMk cId="0" sldId="256"/>
            <ac:picMk id="17" creationId="{0B607455-6345-8242-941F-2AFF9B0E99FB}"/>
          </ac:picMkLst>
        </pc:picChg>
        <pc:picChg chg="add mod">
          <ac:chgData name="Anastasiia Nalyvaikina" userId="f40fb9fc-816b-48e0-bc47-9fc0e9ac6efb" providerId="ADAL" clId="{68B244C9-446E-8D49-A380-124871AF507A}" dt="2021-03-15T16:25:47.853" v="423" actId="1076"/>
          <ac:picMkLst>
            <pc:docMk/>
            <pc:sldMk cId="0" sldId="256"/>
            <ac:picMk id="22" creationId="{12D7A876-29B9-164A-8218-3774DCEE204D}"/>
          </ac:picMkLst>
        </pc:picChg>
      </pc:sldChg>
      <pc:sldChg chg="addSp delSp modSp mod setBg modClrScheme chgLayout">
        <pc:chgData name="Anastasiia Nalyvaikina" userId="f40fb9fc-816b-48e0-bc47-9fc0e9ac6efb" providerId="ADAL" clId="{68B244C9-446E-8D49-A380-124871AF507A}" dt="2021-03-19T14:54:05.601" v="1481" actId="115"/>
        <pc:sldMkLst>
          <pc:docMk/>
          <pc:sldMk cId="0" sldId="258"/>
        </pc:sldMkLst>
        <pc:spChg chg="del mod">
          <ac:chgData name="Anastasiia Nalyvaikina" userId="f40fb9fc-816b-48e0-bc47-9fc0e9ac6efb" providerId="ADAL" clId="{68B244C9-446E-8D49-A380-124871AF507A}" dt="2021-03-12T16:17:59.857" v="141" actId="478"/>
          <ac:spMkLst>
            <pc:docMk/>
            <pc:sldMk cId="0" sldId="258"/>
            <ac:spMk id="6" creationId="{00000000-0000-0000-0000-000000000000}"/>
          </ac:spMkLst>
        </pc:spChg>
        <pc:spChg chg="add del mod">
          <ac:chgData name="Anastasiia Nalyvaikina" userId="f40fb9fc-816b-48e0-bc47-9fc0e9ac6efb" providerId="ADAL" clId="{68B244C9-446E-8D49-A380-124871AF507A}" dt="2021-03-16T16:19:27.016" v="447" actId="767"/>
          <ac:spMkLst>
            <pc:docMk/>
            <pc:sldMk cId="0" sldId="258"/>
            <ac:spMk id="6" creationId="{540ECFCB-B24F-1A42-A08E-6B8F938D11DC}"/>
          </ac:spMkLst>
        </pc:spChg>
        <pc:spChg chg="add del mod">
          <ac:chgData name="Anastasiia Nalyvaikina" userId="f40fb9fc-816b-48e0-bc47-9fc0e9ac6efb" providerId="ADAL" clId="{68B244C9-446E-8D49-A380-124871AF507A}" dt="2021-03-19T14:53:32.507" v="1475"/>
          <ac:spMkLst>
            <pc:docMk/>
            <pc:sldMk cId="0" sldId="258"/>
            <ac:spMk id="6" creationId="{D1FCD73A-07F7-7840-B245-D8591416EBA1}"/>
          </ac:spMkLst>
        </pc:spChg>
        <pc:spChg chg="mod ord">
          <ac:chgData name="Anastasiia Nalyvaikina" userId="f40fb9fc-816b-48e0-bc47-9fc0e9ac6efb" providerId="ADAL" clId="{68B244C9-446E-8D49-A380-124871AF507A}" dt="2021-03-12T16:48:43.903" v="291" actId="700"/>
          <ac:spMkLst>
            <pc:docMk/>
            <pc:sldMk cId="0" sldId="258"/>
            <ac:spMk id="7" creationId="{00000000-0000-0000-0000-000000000000}"/>
          </ac:spMkLst>
        </pc:spChg>
        <pc:spChg chg="del mod">
          <ac:chgData name="Anastasiia Nalyvaikina" userId="f40fb9fc-816b-48e0-bc47-9fc0e9ac6efb" providerId="ADAL" clId="{68B244C9-446E-8D49-A380-124871AF507A}" dt="2021-03-12T16:29:24.533" v="205" actId="478"/>
          <ac:spMkLst>
            <pc:docMk/>
            <pc:sldMk cId="0" sldId="258"/>
            <ac:spMk id="8" creationId="{00000000-0000-0000-0000-000000000000}"/>
          </ac:spMkLst>
        </pc:spChg>
        <pc:spChg chg="add del mod">
          <ac:chgData name="Anastasiia Nalyvaikina" userId="f40fb9fc-816b-48e0-bc47-9fc0e9ac6efb" providerId="ADAL" clId="{68B244C9-446E-8D49-A380-124871AF507A}" dt="2021-03-16T16:21:05.804" v="451" actId="767"/>
          <ac:spMkLst>
            <pc:docMk/>
            <pc:sldMk cId="0" sldId="258"/>
            <ac:spMk id="8" creationId="{0135F1CA-96FE-3242-A07B-F8C1673476B6}"/>
          </ac:spMkLst>
        </pc:spChg>
        <pc:spChg chg="add del mod ord">
          <ac:chgData name="Anastasiia Nalyvaikina" userId="f40fb9fc-816b-48e0-bc47-9fc0e9ac6efb" providerId="ADAL" clId="{68B244C9-446E-8D49-A380-124871AF507A}" dt="2021-03-12T15:59:31.382" v="46" actId="700"/>
          <ac:spMkLst>
            <pc:docMk/>
            <pc:sldMk cId="0" sldId="258"/>
            <ac:spMk id="9" creationId="{9C4DF347-E729-9C4C-BF9C-269B71CF4B75}"/>
          </ac:spMkLst>
        </pc:spChg>
        <pc:spChg chg="add del mod ord">
          <ac:chgData name="Anastasiia Nalyvaikina" userId="f40fb9fc-816b-48e0-bc47-9fc0e9ac6efb" providerId="ADAL" clId="{68B244C9-446E-8D49-A380-124871AF507A}" dt="2021-03-12T15:57:57.999" v="34" actId="478"/>
          <ac:spMkLst>
            <pc:docMk/>
            <pc:sldMk cId="0" sldId="258"/>
            <ac:spMk id="10" creationId="{B4094C3A-3637-C54A-8DBF-A8DB0A21546B}"/>
          </ac:spMkLst>
        </pc:spChg>
        <pc:spChg chg="add del mod ord">
          <ac:chgData name="Anastasiia Nalyvaikina" userId="f40fb9fc-816b-48e0-bc47-9fc0e9ac6efb" providerId="ADAL" clId="{68B244C9-446E-8D49-A380-124871AF507A}" dt="2021-03-12T15:57:52.210" v="33" actId="478"/>
          <ac:spMkLst>
            <pc:docMk/>
            <pc:sldMk cId="0" sldId="258"/>
            <ac:spMk id="11" creationId="{976D07FB-E5B6-3A4A-957F-80A131569A4A}"/>
          </ac:spMkLst>
        </pc:spChg>
        <pc:spChg chg="add del mod ord">
          <ac:chgData name="Anastasiia Nalyvaikina" userId="f40fb9fc-816b-48e0-bc47-9fc0e9ac6efb" providerId="ADAL" clId="{68B244C9-446E-8D49-A380-124871AF507A}" dt="2021-03-12T15:57:57.999" v="34" actId="478"/>
          <ac:spMkLst>
            <pc:docMk/>
            <pc:sldMk cId="0" sldId="258"/>
            <ac:spMk id="12" creationId="{86701C3B-B005-BD42-A073-F8C1B1FF1416}"/>
          </ac:spMkLst>
        </pc:spChg>
        <pc:spChg chg="add del mod ord">
          <ac:chgData name="Anastasiia Nalyvaikina" userId="f40fb9fc-816b-48e0-bc47-9fc0e9ac6efb" providerId="ADAL" clId="{68B244C9-446E-8D49-A380-124871AF507A}" dt="2021-03-12T15:57:52.210" v="33" actId="478"/>
          <ac:spMkLst>
            <pc:docMk/>
            <pc:sldMk cId="0" sldId="258"/>
            <ac:spMk id="13" creationId="{9B50E23B-D9C0-CD43-9D09-95EC5E817FD2}"/>
          </ac:spMkLst>
        </pc:spChg>
        <pc:spChg chg="add del mod ord">
          <ac:chgData name="Anastasiia Nalyvaikina" userId="f40fb9fc-816b-48e0-bc47-9fc0e9ac6efb" providerId="ADAL" clId="{68B244C9-446E-8D49-A380-124871AF507A}" dt="2021-03-12T15:57:57.999" v="34" actId="478"/>
          <ac:spMkLst>
            <pc:docMk/>
            <pc:sldMk cId="0" sldId="258"/>
            <ac:spMk id="14" creationId="{5B7B02C4-521A-A844-A4AC-DA834570D489}"/>
          </ac:spMkLst>
        </pc:spChg>
        <pc:spChg chg="add del mod ord">
          <ac:chgData name="Anastasiia Nalyvaikina" userId="f40fb9fc-816b-48e0-bc47-9fc0e9ac6efb" providerId="ADAL" clId="{68B244C9-446E-8D49-A380-124871AF507A}" dt="2021-03-12T15:57:52.210" v="33" actId="478"/>
          <ac:spMkLst>
            <pc:docMk/>
            <pc:sldMk cId="0" sldId="258"/>
            <ac:spMk id="15" creationId="{32111380-485A-9F4B-B142-D42A7F6CBE83}"/>
          </ac:spMkLst>
        </pc:spChg>
        <pc:spChg chg="add del mod ord">
          <ac:chgData name="Anastasiia Nalyvaikina" userId="f40fb9fc-816b-48e0-bc47-9fc0e9ac6efb" providerId="ADAL" clId="{68B244C9-446E-8D49-A380-124871AF507A}" dt="2021-03-12T15:57:57.999" v="34" actId="478"/>
          <ac:spMkLst>
            <pc:docMk/>
            <pc:sldMk cId="0" sldId="258"/>
            <ac:spMk id="16" creationId="{4F1318C9-FAF3-A144-BA4E-D1105B2E1707}"/>
          </ac:spMkLst>
        </pc:spChg>
        <pc:spChg chg="add del mod ord">
          <ac:chgData name="Anastasiia Nalyvaikina" userId="f40fb9fc-816b-48e0-bc47-9fc0e9ac6efb" providerId="ADAL" clId="{68B244C9-446E-8D49-A380-124871AF507A}" dt="2021-03-12T15:57:52.210" v="33" actId="478"/>
          <ac:spMkLst>
            <pc:docMk/>
            <pc:sldMk cId="0" sldId="258"/>
            <ac:spMk id="17" creationId="{EF768992-52C9-544E-AF2F-7FFA0C45FB98}"/>
          </ac:spMkLst>
        </pc:spChg>
        <pc:spChg chg="add del mod ord">
          <ac:chgData name="Anastasiia Nalyvaikina" userId="f40fb9fc-816b-48e0-bc47-9fc0e9ac6efb" providerId="ADAL" clId="{68B244C9-446E-8D49-A380-124871AF507A}" dt="2021-03-12T15:57:57.999" v="34" actId="478"/>
          <ac:spMkLst>
            <pc:docMk/>
            <pc:sldMk cId="0" sldId="258"/>
            <ac:spMk id="18" creationId="{6AD2E5EE-94A8-DC4F-BC8D-ECDFBD9DCEF9}"/>
          </ac:spMkLst>
        </pc:spChg>
        <pc:spChg chg="add del mod ord">
          <ac:chgData name="Anastasiia Nalyvaikina" userId="f40fb9fc-816b-48e0-bc47-9fc0e9ac6efb" providerId="ADAL" clId="{68B244C9-446E-8D49-A380-124871AF507A}" dt="2021-03-12T15:57:52.210" v="33" actId="478"/>
          <ac:spMkLst>
            <pc:docMk/>
            <pc:sldMk cId="0" sldId="258"/>
            <ac:spMk id="19" creationId="{C8D77391-C111-BC4E-8452-96F988AC8680}"/>
          </ac:spMkLst>
        </pc:spChg>
        <pc:spChg chg="add del mod ord">
          <ac:chgData name="Anastasiia Nalyvaikina" userId="f40fb9fc-816b-48e0-bc47-9fc0e9ac6efb" providerId="ADAL" clId="{68B244C9-446E-8D49-A380-124871AF507A}" dt="2021-03-12T15:57:57.999" v="34" actId="478"/>
          <ac:spMkLst>
            <pc:docMk/>
            <pc:sldMk cId="0" sldId="258"/>
            <ac:spMk id="20" creationId="{81A6D429-C49D-C941-9FAE-5BCE05EED0FB}"/>
          </ac:spMkLst>
        </pc:spChg>
        <pc:spChg chg="add del mod ord">
          <ac:chgData name="Anastasiia Nalyvaikina" userId="f40fb9fc-816b-48e0-bc47-9fc0e9ac6efb" providerId="ADAL" clId="{68B244C9-446E-8D49-A380-124871AF507A}" dt="2021-03-12T15:57:52.210" v="33" actId="478"/>
          <ac:spMkLst>
            <pc:docMk/>
            <pc:sldMk cId="0" sldId="258"/>
            <ac:spMk id="21" creationId="{0643AD53-0F0F-C249-88A2-F4E7E772294D}"/>
          </ac:spMkLst>
        </pc:spChg>
        <pc:spChg chg="add del mod">
          <ac:chgData name="Anastasiia Nalyvaikina" userId="f40fb9fc-816b-48e0-bc47-9fc0e9ac6efb" providerId="ADAL" clId="{68B244C9-446E-8D49-A380-124871AF507A}" dt="2021-03-12T15:57:40.601" v="30"/>
          <ac:spMkLst>
            <pc:docMk/>
            <pc:sldMk cId="0" sldId="258"/>
            <ac:spMk id="22" creationId="{0B9CDD09-7F82-6349-B816-653EF9BE96E9}"/>
          </ac:spMkLst>
        </pc:spChg>
        <pc:spChg chg="add mod">
          <ac:chgData name="Anastasiia Nalyvaikina" userId="f40fb9fc-816b-48e0-bc47-9fc0e9ac6efb" providerId="ADAL" clId="{68B244C9-446E-8D49-A380-124871AF507A}" dt="2021-03-12T16:21:06.639" v="155" actId="1076"/>
          <ac:spMkLst>
            <pc:docMk/>
            <pc:sldMk cId="0" sldId="258"/>
            <ac:spMk id="24" creationId="{64FAB6BB-A2CB-DA4B-80AF-241E74FD1C9A}"/>
          </ac:spMkLst>
        </pc:spChg>
        <pc:spChg chg="add del mod">
          <ac:chgData name="Anastasiia Nalyvaikina" userId="f40fb9fc-816b-48e0-bc47-9fc0e9ac6efb" providerId="ADAL" clId="{68B244C9-446E-8D49-A380-124871AF507A}" dt="2021-03-12T16:00:38.868" v="54" actId="478"/>
          <ac:spMkLst>
            <pc:docMk/>
            <pc:sldMk cId="0" sldId="258"/>
            <ac:spMk id="25" creationId="{BF1EC71C-E3B0-C840-96A5-C9C1FDF9252E}"/>
          </ac:spMkLst>
        </pc:spChg>
        <pc:spChg chg="add del mod">
          <ac:chgData name="Anastasiia Nalyvaikina" userId="f40fb9fc-816b-48e0-bc47-9fc0e9ac6efb" providerId="ADAL" clId="{68B244C9-446E-8D49-A380-124871AF507A}" dt="2021-03-12T15:58:01.627" v="35" actId="478"/>
          <ac:spMkLst>
            <pc:docMk/>
            <pc:sldMk cId="0" sldId="258"/>
            <ac:spMk id="26" creationId="{A5CC3AE5-84F6-1B40-8BE0-A5624AF1BEF1}"/>
          </ac:spMkLst>
        </pc:spChg>
        <pc:spChg chg="add del mod">
          <ac:chgData name="Anastasiia Nalyvaikina" userId="f40fb9fc-816b-48e0-bc47-9fc0e9ac6efb" providerId="ADAL" clId="{68B244C9-446E-8D49-A380-124871AF507A}" dt="2021-03-12T15:58:01.627" v="35" actId="478"/>
          <ac:spMkLst>
            <pc:docMk/>
            <pc:sldMk cId="0" sldId="258"/>
            <ac:spMk id="28" creationId="{76D5D6A0-316E-634D-B27F-3A81D210B41C}"/>
          </ac:spMkLst>
        </pc:spChg>
        <pc:spChg chg="add del mod">
          <ac:chgData name="Anastasiia Nalyvaikina" userId="f40fb9fc-816b-48e0-bc47-9fc0e9ac6efb" providerId="ADAL" clId="{68B244C9-446E-8D49-A380-124871AF507A}" dt="2021-03-12T15:58:01.627" v="35" actId="478"/>
          <ac:spMkLst>
            <pc:docMk/>
            <pc:sldMk cId="0" sldId="258"/>
            <ac:spMk id="30" creationId="{365EC30D-2A1D-9F4B-B839-633576D2B812}"/>
          </ac:spMkLst>
        </pc:spChg>
        <pc:spChg chg="add del mod ord">
          <ac:chgData name="Anastasiia Nalyvaikina" userId="f40fb9fc-816b-48e0-bc47-9fc0e9ac6efb" providerId="ADAL" clId="{68B244C9-446E-8D49-A380-124871AF507A}" dt="2021-03-12T16:00:31.678" v="52" actId="478"/>
          <ac:spMkLst>
            <pc:docMk/>
            <pc:sldMk cId="0" sldId="258"/>
            <ac:spMk id="31" creationId="{62BC0CF6-054E-2A44-A8F2-CE5BD3E79CD4}"/>
          </ac:spMkLst>
        </pc:spChg>
        <pc:spChg chg="add del mod ord">
          <ac:chgData name="Anastasiia Nalyvaikina" userId="f40fb9fc-816b-48e0-bc47-9fc0e9ac6efb" providerId="ADAL" clId="{68B244C9-446E-8D49-A380-124871AF507A}" dt="2021-03-12T16:05:30.611" v="100" actId="478"/>
          <ac:spMkLst>
            <pc:docMk/>
            <pc:sldMk cId="0" sldId="258"/>
            <ac:spMk id="32" creationId="{4F3B3B0A-7323-2340-89FE-937B46BAC2CB}"/>
          </ac:spMkLst>
        </pc:spChg>
        <pc:spChg chg="add mod ord">
          <ac:chgData name="Anastasiia Nalyvaikina" userId="f40fb9fc-816b-48e0-bc47-9fc0e9ac6efb" providerId="ADAL" clId="{68B244C9-446E-8D49-A380-124871AF507A}" dt="2021-03-12T16:48:43.903" v="291" actId="700"/>
          <ac:spMkLst>
            <pc:docMk/>
            <pc:sldMk cId="0" sldId="258"/>
            <ac:spMk id="33" creationId="{E562CC93-2390-3D4C-BC19-622F2B65CF62}"/>
          </ac:spMkLst>
        </pc:spChg>
        <pc:spChg chg="add del mod">
          <ac:chgData name="Anastasiia Nalyvaikina" userId="f40fb9fc-816b-48e0-bc47-9fc0e9ac6efb" providerId="ADAL" clId="{68B244C9-446E-8D49-A380-124871AF507A}" dt="2021-03-12T16:00:53.209" v="58"/>
          <ac:spMkLst>
            <pc:docMk/>
            <pc:sldMk cId="0" sldId="258"/>
            <ac:spMk id="34" creationId="{BF718D54-58AC-6C41-95C6-5B93FE9E8F68}"/>
          </ac:spMkLst>
        </pc:spChg>
        <pc:spChg chg="add del mod">
          <ac:chgData name="Anastasiia Nalyvaikina" userId="f40fb9fc-816b-48e0-bc47-9fc0e9ac6efb" providerId="ADAL" clId="{68B244C9-446E-8D49-A380-124871AF507A}" dt="2021-03-12T16:02:28.725" v="79"/>
          <ac:spMkLst>
            <pc:docMk/>
            <pc:sldMk cId="0" sldId="258"/>
            <ac:spMk id="35" creationId="{23655158-796A-6748-B2F7-91B16B4C9A5F}"/>
          </ac:spMkLst>
        </pc:spChg>
        <pc:spChg chg="add del mod">
          <ac:chgData name="Anastasiia Nalyvaikina" userId="f40fb9fc-816b-48e0-bc47-9fc0e9ac6efb" providerId="ADAL" clId="{68B244C9-446E-8D49-A380-124871AF507A}" dt="2021-03-12T16:06:49.946" v="108"/>
          <ac:spMkLst>
            <pc:docMk/>
            <pc:sldMk cId="0" sldId="258"/>
            <ac:spMk id="36" creationId="{8D286B0F-0029-5546-B6C4-89C0790F2559}"/>
          </ac:spMkLst>
        </pc:spChg>
        <pc:spChg chg="add del mod">
          <ac:chgData name="Anastasiia Nalyvaikina" userId="f40fb9fc-816b-48e0-bc47-9fc0e9ac6efb" providerId="ADAL" clId="{68B244C9-446E-8D49-A380-124871AF507A}" dt="2021-03-12T16:07:20.362" v="111"/>
          <ac:spMkLst>
            <pc:docMk/>
            <pc:sldMk cId="0" sldId="258"/>
            <ac:spMk id="37" creationId="{87F17043-0860-4F4D-9B81-AE31184BC8E4}"/>
          </ac:spMkLst>
        </pc:spChg>
        <pc:spChg chg="add del mod">
          <ac:chgData name="Anastasiia Nalyvaikina" userId="f40fb9fc-816b-48e0-bc47-9fc0e9ac6efb" providerId="ADAL" clId="{68B244C9-446E-8D49-A380-124871AF507A}" dt="2021-03-12T16:07:52.210" v="114"/>
          <ac:spMkLst>
            <pc:docMk/>
            <pc:sldMk cId="0" sldId="258"/>
            <ac:spMk id="38" creationId="{F1E9438D-B448-E347-AFAC-9D77365991F1}"/>
          </ac:spMkLst>
        </pc:spChg>
        <pc:spChg chg="add del mod">
          <ac:chgData name="Anastasiia Nalyvaikina" userId="f40fb9fc-816b-48e0-bc47-9fc0e9ac6efb" providerId="ADAL" clId="{68B244C9-446E-8D49-A380-124871AF507A}" dt="2021-03-12T16:08:40.033" v="117"/>
          <ac:spMkLst>
            <pc:docMk/>
            <pc:sldMk cId="0" sldId="258"/>
            <ac:spMk id="39" creationId="{C3C1B719-4667-E548-A3A3-88D3329CB29B}"/>
          </ac:spMkLst>
        </pc:spChg>
        <pc:spChg chg="add del mod">
          <ac:chgData name="Anastasiia Nalyvaikina" userId="f40fb9fc-816b-48e0-bc47-9fc0e9ac6efb" providerId="ADAL" clId="{68B244C9-446E-8D49-A380-124871AF507A}" dt="2021-03-12T16:13:13.831" v="131"/>
          <ac:spMkLst>
            <pc:docMk/>
            <pc:sldMk cId="0" sldId="258"/>
            <ac:spMk id="40" creationId="{AE9D92AB-E49C-2C41-B5AE-7A3D4DD0F700}"/>
          </ac:spMkLst>
        </pc:spChg>
        <pc:spChg chg="add mod">
          <ac:chgData name="Anastasiia Nalyvaikina" userId="f40fb9fc-816b-48e0-bc47-9fc0e9ac6efb" providerId="ADAL" clId="{68B244C9-446E-8D49-A380-124871AF507A}" dt="2021-03-12T16:32:32.599" v="221" actId="14100"/>
          <ac:spMkLst>
            <pc:docMk/>
            <pc:sldMk cId="0" sldId="258"/>
            <ac:spMk id="41" creationId="{F469576B-905B-D240-89A3-EACE998FFDC7}"/>
          </ac:spMkLst>
        </pc:spChg>
        <pc:spChg chg="add mod">
          <ac:chgData name="Anastasiia Nalyvaikina" userId="f40fb9fc-816b-48e0-bc47-9fc0e9ac6efb" providerId="ADAL" clId="{68B244C9-446E-8D49-A380-124871AF507A}" dt="2021-03-19T14:54:05.601" v="1481" actId="115"/>
          <ac:spMkLst>
            <pc:docMk/>
            <pc:sldMk cId="0" sldId="258"/>
            <ac:spMk id="42" creationId="{6756C5D1-7CE9-604B-A257-F026B99877ED}"/>
          </ac:spMkLst>
        </pc:spChg>
        <pc:spChg chg="add del mod">
          <ac:chgData name="Anastasiia Nalyvaikina" userId="f40fb9fc-816b-48e0-bc47-9fc0e9ac6efb" providerId="ADAL" clId="{68B244C9-446E-8D49-A380-124871AF507A}" dt="2021-03-12T16:32:46.320" v="225"/>
          <ac:spMkLst>
            <pc:docMk/>
            <pc:sldMk cId="0" sldId="258"/>
            <ac:spMk id="43" creationId="{7993BB82-5217-5F47-AB40-B93AFEA74DBA}"/>
          </ac:spMkLst>
        </pc:spChg>
        <pc:spChg chg="add mod">
          <ac:chgData name="Anastasiia Nalyvaikina" userId="f40fb9fc-816b-48e0-bc47-9fc0e9ac6efb" providerId="ADAL" clId="{68B244C9-446E-8D49-A380-124871AF507A}" dt="2021-03-12T16:29:08.945" v="201" actId="571"/>
          <ac:spMkLst>
            <pc:docMk/>
            <pc:sldMk cId="0" sldId="258"/>
            <ac:spMk id="44" creationId="{A0735EAE-073A-1D46-8FD5-BEC957CD5D40}"/>
          </ac:spMkLst>
        </pc:spChg>
        <pc:spChg chg="add mod">
          <ac:chgData name="Anastasiia Nalyvaikina" userId="f40fb9fc-816b-48e0-bc47-9fc0e9ac6efb" providerId="ADAL" clId="{68B244C9-446E-8D49-A380-124871AF507A}" dt="2021-03-19T14:53:14.171" v="1469"/>
          <ac:spMkLst>
            <pc:docMk/>
            <pc:sldMk cId="0" sldId="258"/>
            <ac:spMk id="45" creationId="{29008083-3965-8146-8F0C-2534843D35F9}"/>
          </ac:spMkLst>
        </pc:spChg>
        <pc:spChg chg="add del mod">
          <ac:chgData name="Anastasiia Nalyvaikina" userId="f40fb9fc-816b-48e0-bc47-9fc0e9ac6efb" providerId="ADAL" clId="{68B244C9-446E-8D49-A380-124871AF507A}" dt="2021-03-12T16:34:32.989" v="247"/>
          <ac:spMkLst>
            <pc:docMk/>
            <pc:sldMk cId="0" sldId="258"/>
            <ac:spMk id="47" creationId="{C93ABDF7-392F-2F4B-A100-4CCC64EFD07E}"/>
          </ac:spMkLst>
        </pc:spChg>
        <pc:spChg chg="mod">
          <ac:chgData name="Anastasiia Nalyvaikina" userId="f40fb9fc-816b-48e0-bc47-9fc0e9ac6efb" providerId="ADAL" clId="{68B244C9-446E-8D49-A380-124871AF507A}" dt="2021-03-19T14:44:22.539" v="1449" actId="207"/>
          <ac:spMkLst>
            <pc:docMk/>
            <pc:sldMk cId="0" sldId="258"/>
            <ac:spMk id="49" creationId="{C47A89DD-4AD5-B14C-83E8-8A211B67CD18}"/>
          </ac:spMkLst>
        </pc:spChg>
        <pc:spChg chg="mod">
          <ac:chgData name="Anastasiia Nalyvaikina" userId="f40fb9fc-816b-48e0-bc47-9fc0e9ac6efb" providerId="ADAL" clId="{68B244C9-446E-8D49-A380-124871AF507A}" dt="2021-03-15T15:23:23.322" v="317" actId="20577"/>
          <ac:spMkLst>
            <pc:docMk/>
            <pc:sldMk cId="0" sldId="258"/>
            <ac:spMk id="50" creationId="{9028BA27-44CA-B740-ACA8-39EB74D679EE}"/>
          </ac:spMkLst>
        </pc:spChg>
        <pc:spChg chg="add del mod">
          <ac:chgData name="Anastasiia Nalyvaikina" userId="f40fb9fc-816b-48e0-bc47-9fc0e9ac6efb" providerId="ADAL" clId="{68B244C9-446E-8D49-A380-124871AF507A}" dt="2021-03-12T16:34:31.057" v="245"/>
          <ac:spMkLst>
            <pc:docMk/>
            <pc:sldMk cId="0" sldId="258"/>
            <ac:spMk id="51" creationId="{E8045FDD-F6E1-324C-B301-5AD3A02BDD95}"/>
          </ac:spMkLst>
        </pc:spChg>
        <pc:spChg chg="add del mod">
          <ac:chgData name="Anastasiia Nalyvaikina" userId="f40fb9fc-816b-48e0-bc47-9fc0e9ac6efb" providerId="ADAL" clId="{68B244C9-446E-8D49-A380-124871AF507A}" dt="2021-03-12T16:43:21.299" v="268"/>
          <ac:spMkLst>
            <pc:docMk/>
            <pc:sldMk cId="0" sldId="258"/>
            <ac:spMk id="52" creationId="{82E912B7-40DF-9543-96A4-9BE0BC7F32F1}"/>
          </ac:spMkLst>
        </pc:spChg>
        <pc:spChg chg="add del mod">
          <ac:chgData name="Anastasiia Nalyvaikina" userId="f40fb9fc-816b-48e0-bc47-9fc0e9ac6efb" providerId="ADAL" clId="{68B244C9-446E-8D49-A380-124871AF507A}" dt="2021-03-12T16:43:38.153" v="269" actId="478"/>
          <ac:spMkLst>
            <pc:docMk/>
            <pc:sldMk cId="0" sldId="258"/>
            <ac:spMk id="53" creationId="{B23D7D8F-E985-6F4E-8385-69DA5C340969}"/>
          </ac:spMkLst>
        </pc:spChg>
        <pc:spChg chg="add del mod">
          <ac:chgData name="Anastasiia Nalyvaikina" userId="f40fb9fc-816b-48e0-bc47-9fc0e9ac6efb" providerId="ADAL" clId="{68B244C9-446E-8D49-A380-124871AF507A}" dt="2021-03-12T16:46:09.754" v="272"/>
          <ac:spMkLst>
            <pc:docMk/>
            <pc:sldMk cId="0" sldId="258"/>
            <ac:spMk id="54" creationId="{480FBF45-BBFC-DF4B-B803-4855E13FE66C}"/>
          </ac:spMkLst>
        </pc:spChg>
        <pc:spChg chg="add del mod ord">
          <ac:chgData name="Anastasiia Nalyvaikina" userId="f40fb9fc-816b-48e0-bc47-9fc0e9ac6efb" providerId="ADAL" clId="{68B244C9-446E-8D49-A380-124871AF507A}" dt="2021-03-12T16:48:43.903" v="291" actId="700"/>
          <ac:spMkLst>
            <pc:docMk/>
            <pc:sldMk cId="0" sldId="258"/>
            <ac:spMk id="55" creationId="{ADA31BDB-0245-BA4B-8A8A-3F2D7D5F4176}"/>
          </ac:spMkLst>
        </pc:spChg>
        <pc:spChg chg="add del mod ord">
          <ac:chgData name="Anastasiia Nalyvaikina" userId="f40fb9fc-816b-48e0-bc47-9fc0e9ac6efb" providerId="ADAL" clId="{68B244C9-446E-8D49-A380-124871AF507A}" dt="2021-03-12T16:48:43.903" v="291" actId="700"/>
          <ac:spMkLst>
            <pc:docMk/>
            <pc:sldMk cId="0" sldId="258"/>
            <ac:spMk id="56" creationId="{29E4373F-5880-7642-9101-4C108CC880D0}"/>
          </ac:spMkLst>
        </pc:spChg>
        <pc:grpChg chg="mod">
          <ac:chgData name="Anastasiia Nalyvaikina" userId="f40fb9fc-816b-48e0-bc47-9fc0e9ac6efb" providerId="ADAL" clId="{68B244C9-446E-8D49-A380-124871AF507A}" dt="2021-03-12T16:20:51.462" v="153" actId="1076"/>
          <ac:grpSpMkLst>
            <pc:docMk/>
            <pc:sldMk cId="0" sldId="258"/>
            <ac:grpSpMk id="2" creationId="{00000000-0000-0000-0000-000000000000}"/>
          </ac:grpSpMkLst>
        </pc:grpChg>
        <pc:grpChg chg="add mod">
          <ac:chgData name="Anastasiia Nalyvaikina" userId="f40fb9fc-816b-48e0-bc47-9fc0e9ac6efb" providerId="ADAL" clId="{68B244C9-446E-8D49-A380-124871AF507A}" dt="2021-03-19T14:53:14.171" v="1469"/>
          <ac:grpSpMkLst>
            <pc:docMk/>
            <pc:sldMk cId="0" sldId="258"/>
            <ac:grpSpMk id="46" creationId="{A35B3E6B-FA71-A044-97FA-535C759DBC8B}"/>
          </ac:grpSpMkLst>
        </pc:grpChg>
        <pc:grpChg chg="add mod">
          <ac:chgData name="Anastasiia Nalyvaikina" userId="f40fb9fc-816b-48e0-bc47-9fc0e9ac6efb" providerId="ADAL" clId="{68B244C9-446E-8D49-A380-124871AF507A}" dt="2021-03-12T16:33:20.806" v="234" actId="1076"/>
          <ac:grpSpMkLst>
            <pc:docMk/>
            <pc:sldMk cId="0" sldId="258"/>
            <ac:grpSpMk id="48" creationId="{9646C754-2945-0041-83AB-8F326BD1739B}"/>
          </ac:grpSpMkLst>
        </pc:grpChg>
        <pc:picChg chg="mod">
          <ac:chgData name="Anastasiia Nalyvaikina" userId="f40fb9fc-816b-48e0-bc47-9fc0e9ac6efb" providerId="ADAL" clId="{68B244C9-446E-8D49-A380-124871AF507A}" dt="2021-03-12T16:15:16.622" v="140" actId="1076"/>
          <ac:picMkLst>
            <pc:docMk/>
            <pc:sldMk cId="0" sldId="258"/>
            <ac:picMk id="1028" creationId="{6B16AC5F-AF53-7647-A0C9-7B4084499184}"/>
          </ac:picMkLst>
        </pc:picChg>
      </pc:sldChg>
      <pc:sldChg chg="addSp delSp modSp mod setBg modClrScheme chgLayout modNotesTx">
        <pc:chgData name="Anastasiia Nalyvaikina" userId="f40fb9fc-816b-48e0-bc47-9fc0e9ac6efb" providerId="ADAL" clId="{68B244C9-446E-8D49-A380-124871AF507A}" dt="2021-03-18T17:20:08.669" v="1401" actId="12788"/>
        <pc:sldMkLst>
          <pc:docMk/>
          <pc:sldMk cId="0" sldId="260"/>
        </pc:sldMkLst>
        <pc:spChg chg="add del mod">
          <ac:chgData name="Anastasiia Nalyvaikina" userId="f40fb9fc-816b-48e0-bc47-9fc0e9ac6efb" providerId="ADAL" clId="{68B244C9-446E-8D49-A380-124871AF507A}" dt="2021-03-18T16:23:34.471" v="1120" actId="478"/>
          <ac:spMkLst>
            <pc:docMk/>
            <pc:sldMk cId="0" sldId="260"/>
            <ac:spMk id="2" creationId="{CAA7CEA1-02FC-D745-8A63-124514AAAC12}"/>
          </ac:spMkLst>
        </pc:spChg>
        <pc:spChg chg="del mod">
          <ac:chgData name="Anastasiia Nalyvaikina" userId="f40fb9fc-816b-48e0-bc47-9fc0e9ac6efb" providerId="ADAL" clId="{68B244C9-446E-8D49-A380-124871AF507A}" dt="2021-03-18T16:54:08.674" v="1297" actId="478"/>
          <ac:spMkLst>
            <pc:docMk/>
            <pc:sldMk cId="0" sldId="260"/>
            <ac:spMk id="5" creationId="{00000000-0000-0000-0000-000000000000}"/>
          </ac:spMkLst>
        </pc:spChg>
        <pc:spChg chg="mod">
          <ac:chgData name="Anastasiia Nalyvaikina" userId="f40fb9fc-816b-48e0-bc47-9fc0e9ac6efb" providerId="ADAL" clId="{68B244C9-446E-8D49-A380-124871AF507A}" dt="2021-03-18T16:50:51.135" v="1266" actId="164"/>
          <ac:spMkLst>
            <pc:docMk/>
            <pc:sldMk cId="0" sldId="260"/>
            <ac:spMk id="6" creationId="{00000000-0000-0000-0000-000000000000}"/>
          </ac:spMkLst>
        </pc:spChg>
        <pc:spChg chg="mod ord">
          <ac:chgData name="Anastasiia Nalyvaikina" userId="f40fb9fc-816b-48e0-bc47-9fc0e9ac6efb" providerId="ADAL" clId="{68B244C9-446E-8D49-A380-124871AF507A}" dt="2021-03-17T18:09:45.282" v="1099" actId="700"/>
          <ac:spMkLst>
            <pc:docMk/>
            <pc:sldMk cId="0" sldId="260"/>
            <ac:spMk id="7" creationId="{00000000-0000-0000-0000-000000000000}"/>
          </ac:spMkLst>
        </pc:spChg>
        <pc:spChg chg="del mod">
          <ac:chgData name="Anastasiia Nalyvaikina" userId="f40fb9fc-816b-48e0-bc47-9fc0e9ac6efb" providerId="ADAL" clId="{68B244C9-446E-8D49-A380-124871AF507A}" dt="2021-03-16T16:40:27.922" v="548" actId="478"/>
          <ac:spMkLst>
            <pc:docMk/>
            <pc:sldMk cId="0" sldId="260"/>
            <ac:spMk id="8" creationId="{00000000-0000-0000-0000-000000000000}"/>
          </ac:spMkLst>
        </pc:spChg>
        <pc:spChg chg="del mod">
          <ac:chgData name="Anastasiia Nalyvaikina" userId="f40fb9fc-816b-48e0-bc47-9fc0e9ac6efb" providerId="ADAL" clId="{68B244C9-446E-8D49-A380-124871AF507A}" dt="2021-03-16T17:12:17.356" v="747" actId="478"/>
          <ac:spMkLst>
            <pc:docMk/>
            <pc:sldMk cId="0" sldId="260"/>
            <ac:spMk id="9" creationId="{00000000-0000-0000-0000-000000000000}"/>
          </ac:spMkLst>
        </pc:spChg>
        <pc:spChg chg="mod">
          <ac:chgData name="Anastasiia Nalyvaikina" userId="f40fb9fc-816b-48e0-bc47-9fc0e9ac6efb" providerId="ADAL" clId="{68B244C9-446E-8D49-A380-124871AF507A}" dt="2021-03-18T17:07:34.050" v="1396" actId="12789"/>
          <ac:spMkLst>
            <pc:docMk/>
            <pc:sldMk cId="0" sldId="260"/>
            <ac:spMk id="10" creationId="{00000000-0000-0000-0000-000000000000}"/>
          </ac:spMkLst>
        </pc:spChg>
        <pc:spChg chg="mod">
          <ac:chgData name="Anastasiia Nalyvaikina" userId="f40fb9fc-816b-48e0-bc47-9fc0e9ac6efb" providerId="ADAL" clId="{68B244C9-446E-8D49-A380-124871AF507A}" dt="2021-03-18T16:59:12.586" v="1333" actId="12789"/>
          <ac:spMkLst>
            <pc:docMk/>
            <pc:sldMk cId="0" sldId="260"/>
            <ac:spMk id="11" creationId="{00000000-0000-0000-0000-000000000000}"/>
          </ac:spMkLst>
        </pc:spChg>
        <pc:spChg chg="mod">
          <ac:chgData name="Anastasiia Nalyvaikina" userId="f40fb9fc-816b-48e0-bc47-9fc0e9ac6efb" providerId="ADAL" clId="{68B244C9-446E-8D49-A380-124871AF507A}" dt="2021-03-18T17:08:23.245" v="1400" actId="12789"/>
          <ac:spMkLst>
            <pc:docMk/>
            <pc:sldMk cId="0" sldId="260"/>
            <ac:spMk id="12" creationId="{00000000-0000-0000-0000-000000000000}"/>
          </ac:spMkLst>
        </pc:spChg>
        <pc:spChg chg="mod">
          <ac:chgData name="Anastasiia Nalyvaikina" userId="f40fb9fc-816b-48e0-bc47-9fc0e9ac6efb" providerId="ADAL" clId="{68B244C9-446E-8D49-A380-124871AF507A}" dt="2021-03-18T16:56:34.991" v="1320" actId="1076"/>
          <ac:spMkLst>
            <pc:docMk/>
            <pc:sldMk cId="0" sldId="260"/>
            <ac:spMk id="13" creationId="{00000000-0000-0000-0000-000000000000}"/>
          </ac:spMkLst>
        </pc:spChg>
        <pc:spChg chg="del mod">
          <ac:chgData name="Anastasiia Nalyvaikina" userId="f40fb9fc-816b-48e0-bc47-9fc0e9ac6efb" providerId="ADAL" clId="{68B244C9-446E-8D49-A380-124871AF507A}" dt="2021-03-16T16:47:26.599" v="623"/>
          <ac:spMkLst>
            <pc:docMk/>
            <pc:sldMk cId="0" sldId="260"/>
            <ac:spMk id="14" creationId="{00000000-0000-0000-0000-000000000000}"/>
          </ac:spMkLst>
        </pc:spChg>
        <pc:spChg chg="mod">
          <ac:chgData name="Anastasiia Nalyvaikina" userId="f40fb9fc-816b-48e0-bc47-9fc0e9ac6efb" providerId="ADAL" clId="{68B244C9-446E-8D49-A380-124871AF507A}" dt="2021-03-18T17:02:24.494" v="1365" actId="1036"/>
          <ac:spMkLst>
            <pc:docMk/>
            <pc:sldMk cId="0" sldId="260"/>
            <ac:spMk id="15" creationId="{00000000-0000-0000-0000-000000000000}"/>
          </ac:spMkLst>
        </pc:spChg>
        <pc:spChg chg="del mod">
          <ac:chgData name="Anastasiia Nalyvaikina" userId="f40fb9fc-816b-48e0-bc47-9fc0e9ac6efb" providerId="ADAL" clId="{68B244C9-446E-8D49-A380-124871AF507A}" dt="2021-03-17T17:45:58.557" v="905" actId="478"/>
          <ac:spMkLst>
            <pc:docMk/>
            <pc:sldMk cId="0" sldId="260"/>
            <ac:spMk id="21" creationId="{00000000-0000-0000-0000-000000000000}"/>
          </ac:spMkLst>
        </pc:spChg>
        <pc:spChg chg="add del mod ord">
          <ac:chgData name="Anastasiia Nalyvaikina" userId="f40fb9fc-816b-48e0-bc47-9fc0e9ac6efb" providerId="ADAL" clId="{68B244C9-446E-8D49-A380-124871AF507A}" dt="2021-03-17T17:50:32.178" v="951" actId="478"/>
          <ac:spMkLst>
            <pc:docMk/>
            <pc:sldMk cId="0" sldId="260"/>
            <ac:spMk id="25" creationId="{018D1499-5FE7-8144-BA01-CDA8D67A5E9E}"/>
          </ac:spMkLst>
        </pc:spChg>
        <pc:spChg chg="add del mod">
          <ac:chgData name="Anastasiia Nalyvaikina" userId="f40fb9fc-816b-48e0-bc47-9fc0e9ac6efb" providerId="ADAL" clId="{68B244C9-446E-8D49-A380-124871AF507A}" dt="2021-03-17T17:54:03.206" v="1000"/>
          <ac:spMkLst>
            <pc:docMk/>
            <pc:sldMk cId="0" sldId="260"/>
            <ac:spMk id="27" creationId="{7D07F5C6-E417-EB40-8819-86EE757F297B}"/>
          </ac:spMkLst>
        </pc:spChg>
        <pc:spChg chg="del mod">
          <ac:chgData name="Anastasiia Nalyvaikina" userId="f40fb9fc-816b-48e0-bc47-9fc0e9ac6efb" providerId="ADAL" clId="{68B244C9-446E-8D49-A380-124871AF507A}" dt="2021-03-16T17:12:34.129" v="751" actId="478"/>
          <ac:spMkLst>
            <pc:docMk/>
            <pc:sldMk cId="0" sldId="260"/>
            <ac:spMk id="28" creationId="{00000000-0000-0000-0000-000000000000}"/>
          </ac:spMkLst>
        </pc:spChg>
        <pc:spChg chg="add del mod">
          <ac:chgData name="Anastasiia Nalyvaikina" userId="f40fb9fc-816b-48e0-bc47-9fc0e9ac6efb" providerId="ADAL" clId="{68B244C9-446E-8D49-A380-124871AF507A}" dt="2021-03-17T17:31:46.061" v="828"/>
          <ac:spMkLst>
            <pc:docMk/>
            <pc:sldMk cId="0" sldId="260"/>
            <ac:spMk id="28" creationId="{4DEB8502-1B06-CB4D-BF20-9371E8EED1C6}"/>
          </ac:spMkLst>
        </pc:spChg>
        <pc:spChg chg="mod">
          <ac:chgData name="Anastasiia Nalyvaikina" userId="f40fb9fc-816b-48e0-bc47-9fc0e9ac6efb" providerId="ADAL" clId="{68B244C9-446E-8D49-A380-124871AF507A}" dt="2021-03-18T17:07:44.270" v="1397" actId="12789"/>
          <ac:spMkLst>
            <pc:docMk/>
            <pc:sldMk cId="0" sldId="260"/>
            <ac:spMk id="36" creationId="{00000000-0000-0000-0000-000000000000}"/>
          </ac:spMkLst>
        </pc:spChg>
        <pc:spChg chg="del mod topLvl">
          <ac:chgData name="Anastasiia Nalyvaikina" userId="f40fb9fc-816b-48e0-bc47-9fc0e9ac6efb" providerId="ADAL" clId="{68B244C9-446E-8D49-A380-124871AF507A}" dt="2021-03-17T17:36:00.912" v="853" actId="478"/>
          <ac:spMkLst>
            <pc:docMk/>
            <pc:sldMk cId="0" sldId="260"/>
            <ac:spMk id="40" creationId="{00000000-0000-0000-0000-000000000000}"/>
          </ac:spMkLst>
        </pc:spChg>
        <pc:spChg chg="add del mod">
          <ac:chgData name="Anastasiia Nalyvaikina" userId="f40fb9fc-816b-48e0-bc47-9fc0e9ac6efb" providerId="ADAL" clId="{68B244C9-446E-8D49-A380-124871AF507A}" dt="2021-03-18T16:52:54.863" v="1285"/>
          <ac:spMkLst>
            <pc:docMk/>
            <pc:sldMk cId="0" sldId="260"/>
            <ac:spMk id="44" creationId="{6890A5A2-0D03-944A-98B3-436064085D43}"/>
          </ac:spMkLst>
        </pc:spChg>
        <pc:spChg chg="add del mod ord">
          <ac:chgData name="Anastasiia Nalyvaikina" userId="f40fb9fc-816b-48e0-bc47-9fc0e9ac6efb" providerId="ADAL" clId="{68B244C9-446E-8D49-A380-124871AF507A}" dt="2021-03-16T16:30:34.852" v="502" actId="700"/>
          <ac:spMkLst>
            <pc:docMk/>
            <pc:sldMk cId="0" sldId="260"/>
            <ac:spMk id="44" creationId="{D22C9F00-F563-624C-8DD4-4232BDFAE106}"/>
          </ac:spMkLst>
        </pc:spChg>
        <pc:spChg chg="add del mod ord">
          <ac:chgData name="Anastasiia Nalyvaikina" userId="f40fb9fc-816b-48e0-bc47-9fc0e9ac6efb" providerId="ADAL" clId="{68B244C9-446E-8D49-A380-124871AF507A}" dt="2021-03-16T16:30:34.852" v="502" actId="700"/>
          <ac:spMkLst>
            <pc:docMk/>
            <pc:sldMk cId="0" sldId="260"/>
            <ac:spMk id="46" creationId="{3AB6473E-1A0F-724A-A5DB-7501A9AF5DDD}"/>
          </ac:spMkLst>
        </pc:spChg>
        <pc:spChg chg="del mod">
          <ac:chgData name="Anastasiia Nalyvaikina" userId="f40fb9fc-816b-48e0-bc47-9fc0e9ac6efb" providerId="ADAL" clId="{68B244C9-446E-8D49-A380-124871AF507A}" dt="2021-03-16T16:47:28.499" v="625" actId="478"/>
          <ac:spMkLst>
            <pc:docMk/>
            <pc:sldMk cId="0" sldId="260"/>
            <ac:spMk id="47" creationId="{00000000-0000-0000-0000-000000000000}"/>
          </ac:spMkLst>
        </pc:spChg>
        <pc:spChg chg="add del mod ord">
          <ac:chgData name="Anastasiia Nalyvaikina" userId="f40fb9fc-816b-48e0-bc47-9fc0e9ac6efb" providerId="ADAL" clId="{68B244C9-446E-8D49-A380-124871AF507A}" dt="2021-03-17T18:09:45.282" v="1099" actId="700"/>
          <ac:spMkLst>
            <pc:docMk/>
            <pc:sldMk cId="0" sldId="260"/>
            <ac:spMk id="47" creationId="{F7104236-41E7-524A-905A-4A29BEC6E131}"/>
          </ac:spMkLst>
        </pc:spChg>
        <pc:spChg chg="del">
          <ac:chgData name="Anastasiia Nalyvaikina" userId="f40fb9fc-816b-48e0-bc47-9fc0e9ac6efb" providerId="ADAL" clId="{68B244C9-446E-8D49-A380-124871AF507A}" dt="2021-03-16T16:33:05.338" v="519" actId="478"/>
          <ac:spMkLst>
            <pc:docMk/>
            <pc:sldMk cId="0" sldId="260"/>
            <ac:spMk id="48" creationId="{00000000-0000-0000-0000-000000000000}"/>
          </ac:spMkLst>
        </pc:spChg>
        <pc:spChg chg="add del mod ord">
          <ac:chgData name="Anastasiia Nalyvaikina" userId="f40fb9fc-816b-48e0-bc47-9fc0e9ac6efb" providerId="ADAL" clId="{68B244C9-446E-8D49-A380-124871AF507A}" dt="2021-03-16T16:30:53.699" v="505" actId="700"/>
          <ac:spMkLst>
            <pc:docMk/>
            <pc:sldMk cId="0" sldId="260"/>
            <ac:spMk id="50" creationId="{02985310-7425-D34B-93A9-AA9FC851A552}"/>
          </ac:spMkLst>
        </pc:spChg>
        <pc:spChg chg="add del mod">
          <ac:chgData name="Anastasiia Nalyvaikina" userId="f40fb9fc-816b-48e0-bc47-9fc0e9ac6efb" providerId="ADAL" clId="{68B244C9-446E-8D49-A380-124871AF507A}" dt="2021-03-18T16:54:08.674" v="1297" actId="478"/>
          <ac:spMkLst>
            <pc:docMk/>
            <pc:sldMk cId="0" sldId="260"/>
            <ac:spMk id="50" creationId="{3F0F5838-DB7B-AF4D-B244-90CF5B15777D}"/>
          </ac:spMkLst>
        </pc:spChg>
        <pc:spChg chg="add del mod ord">
          <ac:chgData name="Anastasiia Nalyvaikina" userId="f40fb9fc-816b-48e0-bc47-9fc0e9ac6efb" providerId="ADAL" clId="{68B244C9-446E-8D49-A380-124871AF507A}" dt="2021-03-16T16:30:53.699" v="505" actId="700"/>
          <ac:spMkLst>
            <pc:docMk/>
            <pc:sldMk cId="0" sldId="260"/>
            <ac:spMk id="51" creationId="{3373B9C9-0123-5848-9DB5-B8F71991D1C8}"/>
          </ac:spMkLst>
        </pc:spChg>
        <pc:spChg chg="add del mod ord">
          <ac:chgData name="Anastasiia Nalyvaikina" userId="f40fb9fc-816b-48e0-bc47-9fc0e9ac6efb" providerId="ADAL" clId="{68B244C9-446E-8D49-A380-124871AF507A}" dt="2021-03-17T18:09:45.282" v="1099" actId="700"/>
          <ac:spMkLst>
            <pc:docMk/>
            <pc:sldMk cId="0" sldId="260"/>
            <ac:spMk id="51" creationId="{EA1C6F79-6F86-9843-9EE4-9AF3B5E4692A}"/>
          </ac:spMkLst>
        </pc:spChg>
        <pc:spChg chg="add del mod ord">
          <ac:chgData name="Anastasiia Nalyvaikina" userId="f40fb9fc-816b-48e0-bc47-9fc0e9ac6efb" providerId="ADAL" clId="{68B244C9-446E-8D49-A380-124871AF507A}" dt="2021-03-16T16:30:53.699" v="505" actId="700"/>
          <ac:spMkLst>
            <pc:docMk/>
            <pc:sldMk cId="0" sldId="260"/>
            <ac:spMk id="52" creationId="{30AB6DBE-14EC-0845-B79A-1519B79FAC08}"/>
          </ac:spMkLst>
        </pc:spChg>
        <pc:spChg chg="add del mod">
          <ac:chgData name="Anastasiia Nalyvaikina" userId="f40fb9fc-816b-48e0-bc47-9fc0e9ac6efb" providerId="ADAL" clId="{68B244C9-446E-8D49-A380-124871AF507A}" dt="2021-03-18T16:54:08.674" v="1297" actId="478"/>
          <ac:spMkLst>
            <pc:docMk/>
            <pc:sldMk cId="0" sldId="260"/>
            <ac:spMk id="52" creationId="{4C583B09-1220-774D-AAB8-69FDBBA81802}"/>
          </ac:spMkLst>
        </pc:spChg>
        <pc:spChg chg="add del mod ord">
          <ac:chgData name="Anastasiia Nalyvaikina" userId="f40fb9fc-816b-48e0-bc47-9fc0e9ac6efb" providerId="ADAL" clId="{68B244C9-446E-8D49-A380-124871AF507A}" dt="2021-03-16T16:30:53.699" v="505" actId="700"/>
          <ac:spMkLst>
            <pc:docMk/>
            <pc:sldMk cId="0" sldId="260"/>
            <ac:spMk id="53" creationId="{070F5D63-DC38-8E44-BA55-946BB4F7559A}"/>
          </ac:spMkLst>
        </pc:spChg>
        <pc:spChg chg="add del mod ord">
          <ac:chgData name="Anastasiia Nalyvaikina" userId="f40fb9fc-816b-48e0-bc47-9fc0e9ac6efb" providerId="ADAL" clId="{68B244C9-446E-8D49-A380-124871AF507A}" dt="2021-03-16T16:31:07.309" v="507" actId="700"/>
          <ac:spMkLst>
            <pc:docMk/>
            <pc:sldMk cId="0" sldId="260"/>
            <ac:spMk id="54" creationId="{DCB8598F-3A3D-5F44-82CB-F3BD03B49B9E}"/>
          </ac:spMkLst>
        </pc:spChg>
        <pc:spChg chg="add mod">
          <ac:chgData name="Anastasiia Nalyvaikina" userId="f40fb9fc-816b-48e0-bc47-9fc0e9ac6efb" providerId="ADAL" clId="{68B244C9-446E-8D49-A380-124871AF507A}" dt="2021-03-18T17:07:44.270" v="1397" actId="12789"/>
          <ac:spMkLst>
            <pc:docMk/>
            <pc:sldMk cId="0" sldId="260"/>
            <ac:spMk id="54" creationId="{E96A62CD-FEF9-304E-BF69-BEEA1BE73410}"/>
          </ac:spMkLst>
        </pc:spChg>
        <pc:spChg chg="add del mod ord">
          <ac:chgData name="Anastasiia Nalyvaikina" userId="f40fb9fc-816b-48e0-bc47-9fc0e9ac6efb" providerId="ADAL" clId="{68B244C9-446E-8D49-A380-124871AF507A}" dt="2021-03-16T16:31:07.309" v="507" actId="700"/>
          <ac:spMkLst>
            <pc:docMk/>
            <pc:sldMk cId="0" sldId="260"/>
            <ac:spMk id="55" creationId="{D5F0627C-28C6-1444-BC7B-87F95E831CA5}"/>
          </ac:spMkLst>
        </pc:spChg>
        <pc:spChg chg="add del mod ord">
          <ac:chgData name="Anastasiia Nalyvaikina" userId="f40fb9fc-816b-48e0-bc47-9fc0e9ac6efb" providerId="ADAL" clId="{68B244C9-446E-8D49-A380-124871AF507A}" dt="2021-03-16T16:31:21.401" v="509" actId="700"/>
          <ac:spMkLst>
            <pc:docMk/>
            <pc:sldMk cId="0" sldId="260"/>
            <ac:spMk id="56" creationId="{51ECB2AA-724D-9140-91FA-549223001EB7}"/>
          </ac:spMkLst>
        </pc:spChg>
        <pc:spChg chg="add del mod">
          <ac:chgData name="Anastasiia Nalyvaikina" userId="f40fb9fc-816b-48e0-bc47-9fc0e9ac6efb" providerId="ADAL" clId="{68B244C9-446E-8D49-A380-124871AF507A}" dt="2021-03-17T17:52:54.585" v="985"/>
          <ac:spMkLst>
            <pc:docMk/>
            <pc:sldMk cId="0" sldId="260"/>
            <ac:spMk id="56" creationId="{A7F9AC75-99A6-DD49-A941-6A212E9CA996}"/>
          </ac:spMkLst>
        </pc:spChg>
        <pc:spChg chg="add del mod">
          <ac:chgData name="Anastasiia Nalyvaikina" userId="f40fb9fc-816b-48e0-bc47-9fc0e9ac6efb" providerId="ADAL" clId="{68B244C9-446E-8D49-A380-124871AF507A}" dt="2021-03-17T17:52:54.585" v="985"/>
          <ac:spMkLst>
            <pc:docMk/>
            <pc:sldMk cId="0" sldId="260"/>
            <ac:spMk id="57" creationId="{340E984A-E28A-D342-8182-75362E4ADC46}"/>
          </ac:spMkLst>
        </pc:spChg>
        <pc:spChg chg="add del mod ord">
          <ac:chgData name="Anastasiia Nalyvaikina" userId="f40fb9fc-816b-48e0-bc47-9fc0e9ac6efb" providerId="ADAL" clId="{68B244C9-446E-8D49-A380-124871AF507A}" dt="2021-03-16T16:31:21.401" v="509" actId="700"/>
          <ac:spMkLst>
            <pc:docMk/>
            <pc:sldMk cId="0" sldId="260"/>
            <ac:spMk id="57" creationId="{CF32D448-88C8-E148-AC38-1F80AC637F34}"/>
          </ac:spMkLst>
        </pc:spChg>
        <pc:spChg chg="add mod">
          <ac:chgData name="Anastasiia Nalyvaikina" userId="f40fb9fc-816b-48e0-bc47-9fc0e9ac6efb" providerId="ADAL" clId="{68B244C9-446E-8D49-A380-124871AF507A}" dt="2021-03-18T16:24:59.578" v="1126" actId="14100"/>
          <ac:spMkLst>
            <pc:docMk/>
            <pc:sldMk cId="0" sldId="260"/>
            <ac:spMk id="58" creationId="{A939FA37-3D06-FC49-BE98-64B854960983}"/>
          </ac:spMkLst>
        </pc:spChg>
        <pc:spChg chg="add del mod ord">
          <ac:chgData name="Anastasiia Nalyvaikina" userId="f40fb9fc-816b-48e0-bc47-9fc0e9ac6efb" providerId="ADAL" clId="{68B244C9-446E-8D49-A380-124871AF507A}" dt="2021-03-16T16:31:21.401" v="509" actId="700"/>
          <ac:spMkLst>
            <pc:docMk/>
            <pc:sldMk cId="0" sldId="260"/>
            <ac:spMk id="58" creationId="{D6DD5552-1EA6-2740-8E3C-8E6F630056C4}"/>
          </ac:spMkLst>
        </pc:spChg>
        <pc:spChg chg="add del mod">
          <ac:chgData name="Anastasiia Nalyvaikina" userId="f40fb9fc-816b-48e0-bc47-9fc0e9ac6efb" providerId="ADAL" clId="{68B244C9-446E-8D49-A380-124871AF507A}" dt="2021-03-18T16:24:53.695" v="1125" actId="1076"/>
          <ac:spMkLst>
            <pc:docMk/>
            <pc:sldMk cId="0" sldId="260"/>
            <ac:spMk id="59" creationId="{15AFD6AD-A709-8A4F-A235-C9B43B2EC8EF}"/>
          </ac:spMkLst>
        </pc:spChg>
        <pc:spChg chg="add del mod ord">
          <ac:chgData name="Anastasiia Nalyvaikina" userId="f40fb9fc-816b-48e0-bc47-9fc0e9ac6efb" providerId="ADAL" clId="{68B244C9-446E-8D49-A380-124871AF507A}" dt="2021-03-16T16:31:21.401" v="509" actId="700"/>
          <ac:spMkLst>
            <pc:docMk/>
            <pc:sldMk cId="0" sldId="260"/>
            <ac:spMk id="59" creationId="{BE207187-7C95-4643-A6A6-F539EE1238F3}"/>
          </ac:spMkLst>
        </pc:spChg>
        <pc:spChg chg="add del mod ord">
          <ac:chgData name="Anastasiia Nalyvaikina" userId="f40fb9fc-816b-48e0-bc47-9fc0e9ac6efb" providerId="ADAL" clId="{68B244C9-446E-8D49-A380-124871AF507A}" dt="2021-03-17T18:09:45.282" v="1099" actId="700"/>
          <ac:spMkLst>
            <pc:docMk/>
            <pc:sldMk cId="0" sldId="260"/>
            <ac:spMk id="60" creationId="{5546D293-2946-3B4D-975A-E836CECDD7BF}"/>
          </ac:spMkLst>
        </pc:spChg>
        <pc:spChg chg="add del mod ord">
          <ac:chgData name="Anastasiia Nalyvaikina" userId="f40fb9fc-816b-48e0-bc47-9fc0e9ac6efb" providerId="ADAL" clId="{68B244C9-446E-8D49-A380-124871AF507A}" dt="2021-03-16T16:31:21.401" v="509" actId="700"/>
          <ac:spMkLst>
            <pc:docMk/>
            <pc:sldMk cId="0" sldId="260"/>
            <ac:spMk id="60" creationId="{94F7CFAD-7456-5A49-A260-A26A0B395891}"/>
          </ac:spMkLst>
        </pc:spChg>
        <pc:spChg chg="add del mod ord">
          <ac:chgData name="Anastasiia Nalyvaikina" userId="f40fb9fc-816b-48e0-bc47-9fc0e9ac6efb" providerId="ADAL" clId="{68B244C9-446E-8D49-A380-124871AF507A}" dt="2021-03-16T16:31:21.401" v="509" actId="700"/>
          <ac:spMkLst>
            <pc:docMk/>
            <pc:sldMk cId="0" sldId="260"/>
            <ac:spMk id="61" creationId="{0DC175C9-D729-5C45-8981-A06F9EEBAC13}"/>
          </ac:spMkLst>
        </pc:spChg>
        <pc:spChg chg="add del mod ord">
          <ac:chgData name="Anastasiia Nalyvaikina" userId="f40fb9fc-816b-48e0-bc47-9fc0e9ac6efb" providerId="ADAL" clId="{68B244C9-446E-8D49-A380-124871AF507A}" dt="2021-03-16T16:31:21.401" v="509" actId="700"/>
          <ac:spMkLst>
            <pc:docMk/>
            <pc:sldMk cId="0" sldId="260"/>
            <ac:spMk id="62" creationId="{756E3574-1D89-C748-BD36-68E115FCE5EB}"/>
          </ac:spMkLst>
        </pc:spChg>
        <pc:spChg chg="add mod">
          <ac:chgData name="Anastasiia Nalyvaikina" userId="f40fb9fc-816b-48e0-bc47-9fc0e9ac6efb" providerId="ADAL" clId="{68B244C9-446E-8D49-A380-124871AF507A}" dt="2021-03-18T17:08:03.036" v="1398" actId="12789"/>
          <ac:spMkLst>
            <pc:docMk/>
            <pc:sldMk cId="0" sldId="260"/>
            <ac:spMk id="63" creationId="{F6CB3F25-3950-6847-B78A-C6A89553D0C3}"/>
          </ac:spMkLst>
        </pc:spChg>
        <pc:spChg chg="add del mod ord">
          <ac:chgData name="Anastasiia Nalyvaikina" userId="f40fb9fc-816b-48e0-bc47-9fc0e9ac6efb" providerId="ADAL" clId="{68B244C9-446E-8D49-A380-124871AF507A}" dt="2021-03-16T16:31:21.401" v="509" actId="700"/>
          <ac:spMkLst>
            <pc:docMk/>
            <pc:sldMk cId="0" sldId="260"/>
            <ac:spMk id="63" creationId="{FE73435C-2D04-BD46-8169-E79443AC7606}"/>
          </ac:spMkLst>
        </pc:spChg>
        <pc:spChg chg="add del mod ord">
          <ac:chgData name="Anastasiia Nalyvaikina" userId="f40fb9fc-816b-48e0-bc47-9fc0e9ac6efb" providerId="ADAL" clId="{68B244C9-446E-8D49-A380-124871AF507A}" dt="2021-03-16T16:31:21.401" v="509" actId="700"/>
          <ac:spMkLst>
            <pc:docMk/>
            <pc:sldMk cId="0" sldId="260"/>
            <ac:spMk id="64" creationId="{5CFFB33E-5C5F-A145-8709-0C6127CDA882}"/>
          </ac:spMkLst>
        </pc:spChg>
        <pc:spChg chg="add mod">
          <ac:chgData name="Anastasiia Nalyvaikina" userId="f40fb9fc-816b-48e0-bc47-9fc0e9ac6efb" providerId="ADAL" clId="{68B244C9-446E-8D49-A380-124871AF507A}" dt="2021-03-18T17:08:11.431" v="1399" actId="12789"/>
          <ac:spMkLst>
            <pc:docMk/>
            <pc:sldMk cId="0" sldId="260"/>
            <ac:spMk id="64" creationId="{AFD4DEC7-0771-6D46-86A3-23D474ADACF8}"/>
          </ac:spMkLst>
        </pc:spChg>
        <pc:spChg chg="add mod">
          <ac:chgData name="Anastasiia Nalyvaikina" userId="f40fb9fc-816b-48e0-bc47-9fc0e9ac6efb" providerId="ADAL" clId="{68B244C9-446E-8D49-A380-124871AF507A}" dt="2021-03-18T17:08:23.245" v="1400" actId="12789"/>
          <ac:spMkLst>
            <pc:docMk/>
            <pc:sldMk cId="0" sldId="260"/>
            <ac:spMk id="65" creationId="{56C19D95-3E04-D74E-9BDA-09D48FBB5219}"/>
          </ac:spMkLst>
        </pc:spChg>
        <pc:spChg chg="add del mod ord">
          <ac:chgData name="Anastasiia Nalyvaikina" userId="f40fb9fc-816b-48e0-bc47-9fc0e9ac6efb" providerId="ADAL" clId="{68B244C9-446E-8D49-A380-124871AF507A}" dt="2021-03-16T16:31:21.401" v="509" actId="700"/>
          <ac:spMkLst>
            <pc:docMk/>
            <pc:sldMk cId="0" sldId="260"/>
            <ac:spMk id="65" creationId="{9E40D195-88C2-0A46-920B-29B3773A716C}"/>
          </ac:spMkLst>
        </pc:spChg>
        <pc:spChg chg="add del mod ord">
          <ac:chgData name="Anastasiia Nalyvaikina" userId="f40fb9fc-816b-48e0-bc47-9fc0e9ac6efb" providerId="ADAL" clId="{68B244C9-446E-8D49-A380-124871AF507A}" dt="2021-03-16T16:31:21.401" v="509" actId="700"/>
          <ac:spMkLst>
            <pc:docMk/>
            <pc:sldMk cId="0" sldId="260"/>
            <ac:spMk id="66" creationId="{7E9F2C73-BB82-B142-8C01-4A27AE47D394}"/>
          </ac:spMkLst>
        </pc:spChg>
        <pc:spChg chg="add del mod ord">
          <ac:chgData name="Anastasiia Nalyvaikina" userId="f40fb9fc-816b-48e0-bc47-9fc0e9ac6efb" providerId="ADAL" clId="{68B244C9-446E-8D49-A380-124871AF507A}" dt="2021-03-16T16:31:21.401" v="509" actId="700"/>
          <ac:spMkLst>
            <pc:docMk/>
            <pc:sldMk cId="0" sldId="260"/>
            <ac:spMk id="67" creationId="{0E6438EC-8F0E-0449-A32C-91C6422F72A7}"/>
          </ac:spMkLst>
        </pc:spChg>
        <pc:spChg chg="add del mod ord">
          <ac:chgData name="Anastasiia Nalyvaikina" userId="f40fb9fc-816b-48e0-bc47-9fc0e9ac6efb" providerId="ADAL" clId="{68B244C9-446E-8D49-A380-124871AF507A}" dt="2021-03-16T16:31:21.401" v="509" actId="700"/>
          <ac:spMkLst>
            <pc:docMk/>
            <pc:sldMk cId="0" sldId="260"/>
            <ac:spMk id="68" creationId="{427861CE-39E6-6F43-930E-084446B2F276}"/>
          </ac:spMkLst>
        </pc:spChg>
        <pc:spChg chg="add del mod ord">
          <ac:chgData name="Anastasiia Nalyvaikina" userId="f40fb9fc-816b-48e0-bc47-9fc0e9ac6efb" providerId="ADAL" clId="{68B244C9-446E-8D49-A380-124871AF507A}" dt="2021-03-16T16:34:08.093" v="527" actId="478"/>
          <ac:spMkLst>
            <pc:docMk/>
            <pc:sldMk cId="0" sldId="260"/>
            <ac:spMk id="69" creationId="{086C063E-B381-9E43-9C1F-4E8F67408B6E}"/>
          </ac:spMkLst>
        </pc:spChg>
        <pc:spChg chg="add del mod ord">
          <ac:chgData name="Anastasiia Nalyvaikina" userId="f40fb9fc-816b-48e0-bc47-9fc0e9ac6efb" providerId="ADAL" clId="{68B244C9-446E-8D49-A380-124871AF507A}" dt="2021-03-16T16:32:29.878" v="515" actId="478"/>
          <ac:spMkLst>
            <pc:docMk/>
            <pc:sldMk cId="0" sldId="260"/>
            <ac:spMk id="70" creationId="{185278E8-1173-C24A-AEE9-B4B752CC485B}"/>
          </ac:spMkLst>
        </pc:spChg>
        <pc:spChg chg="add del mod">
          <ac:chgData name="Anastasiia Nalyvaikina" userId="f40fb9fc-816b-48e0-bc47-9fc0e9ac6efb" providerId="ADAL" clId="{68B244C9-446E-8D49-A380-124871AF507A}" dt="2021-03-16T16:34:11.611" v="528" actId="478"/>
          <ac:spMkLst>
            <pc:docMk/>
            <pc:sldMk cId="0" sldId="260"/>
            <ac:spMk id="72" creationId="{58E53A0D-6995-3649-BA77-6C59281A1989}"/>
          </ac:spMkLst>
        </pc:spChg>
        <pc:spChg chg="add mod">
          <ac:chgData name="Anastasiia Nalyvaikina" userId="f40fb9fc-816b-48e0-bc47-9fc0e9ac6efb" providerId="ADAL" clId="{68B244C9-446E-8D49-A380-124871AF507A}" dt="2021-03-17T17:54:01.024" v="998" actId="1076"/>
          <ac:spMkLst>
            <pc:docMk/>
            <pc:sldMk cId="0" sldId="260"/>
            <ac:spMk id="73" creationId="{2A1D9754-168E-B945-8295-96DAE3A8B411}"/>
          </ac:spMkLst>
        </pc:spChg>
        <pc:spChg chg="add del mod ord">
          <ac:chgData name="Anastasiia Nalyvaikina" userId="f40fb9fc-816b-48e0-bc47-9fc0e9ac6efb" providerId="ADAL" clId="{68B244C9-446E-8D49-A380-124871AF507A}" dt="2021-03-16T16:45:23.344" v="589" actId="478"/>
          <ac:spMkLst>
            <pc:docMk/>
            <pc:sldMk cId="0" sldId="260"/>
            <ac:spMk id="74" creationId="{002B2DDF-33CA-C940-B94C-53E1DFC7BF82}"/>
          </ac:spMkLst>
        </pc:spChg>
        <pc:spChg chg="add del mod ord">
          <ac:chgData name="Anastasiia Nalyvaikina" userId="f40fb9fc-816b-48e0-bc47-9fc0e9ac6efb" providerId="ADAL" clId="{68B244C9-446E-8D49-A380-124871AF507A}" dt="2021-03-16T16:45:15.931" v="588" actId="478"/>
          <ac:spMkLst>
            <pc:docMk/>
            <pc:sldMk cId="0" sldId="260"/>
            <ac:spMk id="75" creationId="{80F2285C-D75D-024E-B6F0-5856A4306721}"/>
          </ac:spMkLst>
        </pc:spChg>
        <pc:spChg chg="add del mod ord">
          <ac:chgData name="Anastasiia Nalyvaikina" userId="f40fb9fc-816b-48e0-bc47-9fc0e9ac6efb" providerId="ADAL" clId="{68B244C9-446E-8D49-A380-124871AF507A}" dt="2021-03-16T16:45:26.967" v="590" actId="478"/>
          <ac:spMkLst>
            <pc:docMk/>
            <pc:sldMk cId="0" sldId="260"/>
            <ac:spMk id="76" creationId="{9E1DCFCB-D96B-9749-87B7-98FD3BAB96CD}"/>
          </ac:spMkLst>
        </pc:spChg>
        <pc:spChg chg="add del mod">
          <ac:chgData name="Anastasiia Nalyvaikina" userId="f40fb9fc-816b-48e0-bc47-9fc0e9ac6efb" providerId="ADAL" clId="{68B244C9-446E-8D49-A380-124871AF507A}" dt="2021-03-16T16:46:30.894" v="601"/>
          <ac:spMkLst>
            <pc:docMk/>
            <pc:sldMk cId="0" sldId="260"/>
            <ac:spMk id="77" creationId="{320D9F17-E9AE-834E-A065-A235D3ED483F}"/>
          </ac:spMkLst>
        </pc:spChg>
        <pc:spChg chg="add del mod">
          <ac:chgData name="Anastasiia Nalyvaikina" userId="f40fb9fc-816b-48e0-bc47-9fc0e9ac6efb" providerId="ADAL" clId="{68B244C9-446E-8D49-A380-124871AF507A}" dt="2021-03-16T16:46:31.421" v="603"/>
          <ac:spMkLst>
            <pc:docMk/>
            <pc:sldMk cId="0" sldId="260"/>
            <ac:spMk id="78" creationId="{077D5BE5-78AB-6747-8660-7043072AB79C}"/>
          </ac:spMkLst>
        </pc:spChg>
        <pc:spChg chg="add mod">
          <ac:chgData name="Anastasiia Nalyvaikina" userId="f40fb9fc-816b-48e0-bc47-9fc0e9ac6efb" providerId="ADAL" clId="{68B244C9-446E-8D49-A380-124871AF507A}" dt="2021-03-18T17:02:24.494" v="1365" actId="1036"/>
          <ac:spMkLst>
            <pc:docMk/>
            <pc:sldMk cId="0" sldId="260"/>
            <ac:spMk id="79" creationId="{DD264DCE-46C8-7543-8B26-CAB715EFB55A}"/>
          </ac:spMkLst>
        </pc:spChg>
        <pc:spChg chg="add mod">
          <ac:chgData name="Anastasiia Nalyvaikina" userId="f40fb9fc-816b-48e0-bc47-9fc0e9ac6efb" providerId="ADAL" clId="{68B244C9-446E-8D49-A380-124871AF507A}" dt="2021-03-18T17:02:24.494" v="1365" actId="1036"/>
          <ac:spMkLst>
            <pc:docMk/>
            <pc:sldMk cId="0" sldId="260"/>
            <ac:spMk id="80" creationId="{AE387656-F4A1-214D-AA7E-8AF5EF4DC09D}"/>
          </ac:spMkLst>
        </pc:spChg>
        <pc:spChg chg="add mod">
          <ac:chgData name="Anastasiia Nalyvaikina" userId="f40fb9fc-816b-48e0-bc47-9fc0e9ac6efb" providerId="ADAL" clId="{68B244C9-446E-8D49-A380-124871AF507A}" dt="2021-03-16T17:10:49.326" v="738" actId="571"/>
          <ac:spMkLst>
            <pc:docMk/>
            <pc:sldMk cId="0" sldId="260"/>
            <ac:spMk id="85" creationId="{1DCDBC85-9C10-424F-AF39-F1D4C3A11980}"/>
          </ac:spMkLst>
        </pc:spChg>
        <pc:spChg chg="add mod">
          <ac:chgData name="Anastasiia Nalyvaikina" userId="f40fb9fc-816b-48e0-bc47-9fc0e9ac6efb" providerId="ADAL" clId="{68B244C9-446E-8D49-A380-124871AF507A}" dt="2021-03-16T17:10:48.820" v="737" actId="571"/>
          <ac:spMkLst>
            <pc:docMk/>
            <pc:sldMk cId="0" sldId="260"/>
            <ac:spMk id="86" creationId="{85AC77CE-189D-9343-8CCB-F854D155BDF5}"/>
          </ac:spMkLst>
        </pc:spChg>
        <pc:spChg chg="add mod">
          <ac:chgData name="Anastasiia Nalyvaikina" userId="f40fb9fc-816b-48e0-bc47-9fc0e9ac6efb" providerId="ADAL" clId="{68B244C9-446E-8D49-A380-124871AF507A}" dt="2021-03-16T17:10:48.501" v="736" actId="571"/>
          <ac:spMkLst>
            <pc:docMk/>
            <pc:sldMk cId="0" sldId="260"/>
            <ac:spMk id="87" creationId="{7D5E3CC8-70A4-B445-9E87-BBD0A9ED62E1}"/>
          </ac:spMkLst>
        </pc:spChg>
        <pc:spChg chg="add del mod">
          <ac:chgData name="Anastasiia Nalyvaikina" userId="f40fb9fc-816b-48e0-bc47-9fc0e9ac6efb" providerId="ADAL" clId="{68B244C9-446E-8D49-A380-124871AF507A}" dt="2021-03-17T17:40:12.596" v="860" actId="478"/>
          <ac:spMkLst>
            <pc:docMk/>
            <pc:sldMk cId="0" sldId="260"/>
            <ac:spMk id="88" creationId="{4D5C2D71-CA9A-204B-9514-29BDA80F4C4B}"/>
          </ac:spMkLst>
        </pc:spChg>
        <pc:spChg chg="add del mod">
          <ac:chgData name="Anastasiia Nalyvaikina" userId="f40fb9fc-816b-48e0-bc47-9fc0e9ac6efb" providerId="ADAL" clId="{68B244C9-446E-8D49-A380-124871AF507A}" dt="2021-03-17T17:40:12.596" v="860" actId="478"/>
          <ac:spMkLst>
            <pc:docMk/>
            <pc:sldMk cId="0" sldId="260"/>
            <ac:spMk id="89" creationId="{D4CA2139-2E78-4D43-9C34-ED14848A0452}"/>
          </ac:spMkLst>
        </pc:spChg>
        <pc:spChg chg="add del mod">
          <ac:chgData name="Anastasiia Nalyvaikina" userId="f40fb9fc-816b-48e0-bc47-9fc0e9ac6efb" providerId="ADAL" clId="{68B244C9-446E-8D49-A380-124871AF507A}" dt="2021-03-17T17:40:04.687" v="859" actId="478"/>
          <ac:spMkLst>
            <pc:docMk/>
            <pc:sldMk cId="0" sldId="260"/>
            <ac:spMk id="90" creationId="{067CDE71-2F69-5B47-9DBC-32F2A526DF9B}"/>
          </ac:spMkLst>
        </pc:spChg>
        <pc:spChg chg="add mod">
          <ac:chgData name="Anastasiia Nalyvaikina" userId="f40fb9fc-816b-48e0-bc47-9fc0e9ac6efb" providerId="ADAL" clId="{68B244C9-446E-8D49-A380-124871AF507A}" dt="2021-03-18T16:51:26.975" v="1271" actId="14100"/>
          <ac:spMkLst>
            <pc:docMk/>
            <pc:sldMk cId="0" sldId="260"/>
            <ac:spMk id="91" creationId="{69387507-EF99-0748-8A6F-082191B7D7EA}"/>
          </ac:spMkLst>
        </pc:spChg>
        <pc:grpChg chg="del">
          <ac:chgData name="Anastasiia Nalyvaikina" userId="f40fb9fc-816b-48e0-bc47-9fc0e9ac6efb" providerId="ADAL" clId="{68B244C9-446E-8D49-A380-124871AF507A}" dt="2021-03-16T16:30:37.502" v="503" actId="478"/>
          <ac:grpSpMkLst>
            <pc:docMk/>
            <pc:sldMk cId="0" sldId="260"/>
            <ac:grpSpMk id="2" creationId="{00000000-0000-0000-0000-000000000000}"/>
          </ac:grpSpMkLst>
        </pc:grpChg>
        <pc:grpChg chg="del mod">
          <ac:chgData name="Anastasiia Nalyvaikina" userId="f40fb9fc-816b-48e0-bc47-9fc0e9ac6efb" providerId="ADAL" clId="{68B244C9-446E-8D49-A380-124871AF507A}" dt="2021-03-18T16:58:30.145" v="1329" actId="478"/>
          <ac:grpSpMkLst>
            <pc:docMk/>
            <pc:sldMk cId="0" sldId="260"/>
            <ac:grpSpMk id="17" creationId="{00000000-0000-0000-0000-000000000000}"/>
          </ac:grpSpMkLst>
        </pc:grpChg>
        <pc:grpChg chg="add mod">
          <ac:chgData name="Anastasiia Nalyvaikina" userId="f40fb9fc-816b-48e0-bc47-9fc0e9ac6efb" providerId="ADAL" clId="{68B244C9-446E-8D49-A380-124871AF507A}" dt="2021-03-18T16:57:15.290" v="1324" actId="1076"/>
          <ac:grpSpMkLst>
            <pc:docMk/>
            <pc:sldMk cId="0" sldId="260"/>
            <ac:grpSpMk id="31" creationId="{F02FFB0E-6981-9B41-A72C-C51B01BC0E14}"/>
          </ac:grpSpMkLst>
        </pc:grpChg>
        <pc:grpChg chg="del mod">
          <ac:chgData name="Anastasiia Nalyvaikina" userId="f40fb9fc-816b-48e0-bc47-9fc0e9ac6efb" providerId="ADAL" clId="{68B244C9-446E-8D49-A380-124871AF507A}" dt="2021-03-18T16:39:10.236" v="1155" actId="478"/>
          <ac:grpSpMkLst>
            <pc:docMk/>
            <pc:sldMk cId="0" sldId="260"/>
            <ac:grpSpMk id="33" creationId="{00000000-0000-0000-0000-000000000000}"/>
          </ac:grpSpMkLst>
        </pc:grpChg>
        <pc:grpChg chg="del mod">
          <ac:chgData name="Anastasiia Nalyvaikina" userId="f40fb9fc-816b-48e0-bc47-9fc0e9ac6efb" providerId="ADAL" clId="{68B244C9-446E-8D49-A380-124871AF507A}" dt="2021-03-16T17:09:28.902" v="722" actId="165"/>
          <ac:grpSpMkLst>
            <pc:docMk/>
            <pc:sldMk cId="0" sldId="260"/>
            <ac:grpSpMk id="37" creationId="{00000000-0000-0000-0000-000000000000}"/>
          </ac:grpSpMkLst>
        </pc:grpChg>
        <pc:grpChg chg="add mod">
          <ac:chgData name="Anastasiia Nalyvaikina" userId="f40fb9fc-816b-48e0-bc47-9fc0e9ac6efb" providerId="ADAL" clId="{68B244C9-446E-8D49-A380-124871AF507A}" dt="2021-03-18T16:50:12.596" v="1257" actId="164"/>
          <ac:grpSpMkLst>
            <pc:docMk/>
            <pc:sldMk cId="0" sldId="260"/>
            <ac:grpSpMk id="37" creationId="{7030E0D3-9642-3441-A62E-59C71FE6DFCE}"/>
          </ac:grpSpMkLst>
        </pc:grpChg>
        <pc:grpChg chg="add mod">
          <ac:chgData name="Anastasiia Nalyvaikina" userId="f40fb9fc-816b-48e0-bc47-9fc0e9ac6efb" providerId="ADAL" clId="{68B244C9-446E-8D49-A380-124871AF507A}" dt="2021-03-18T16:50:57.917" v="1268" actId="1035"/>
          <ac:grpSpMkLst>
            <pc:docMk/>
            <pc:sldMk cId="0" sldId="260"/>
            <ac:grpSpMk id="38" creationId="{DD3DC65B-3D92-4C4E-9A6A-3BF399A0485E}"/>
          </ac:grpSpMkLst>
        </pc:grpChg>
        <pc:grpChg chg="add del mod">
          <ac:chgData name="Anastasiia Nalyvaikina" userId="f40fb9fc-816b-48e0-bc47-9fc0e9ac6efb" providerId="ADAL" clId="{68B244C9-446E-8D49-A380-124871AF507A}" dt="2021-03-18T16:41:49.839" v="1169" actId="478"/>
          <ac:grpSpMkLst>
            <pc:docMk/>
            <pc:sldMk cId="0" sldId="260"/>
            <ac:grpSpMk id="83" creationId="{98CA0F4C-E7DC-F142-AFB4-33361031B8D8}"/>
          </ac:grpSpMkLst>
        </pc:grpChg>
        <pc:grpChg chg="add mod">
          <ac:chgData name="Anastasiia Nalyvaikina" userId="f40fb9fc-816b-48e0-bc47-9fc0e9ac6efb" providerId="ADAL" clId="{68B244C9-446E-8D49-A380-124871AF507A}" dt="2021-03-16T17:09:15.378" v="715" actId="164"/>
          <ac:grpSpMkLst>
            <pc:docMk/>
            <pc:sldMk cId="0" sldId="260"/>
            <ac:grpSpMk id="84" creationId="{06DA7CE9-8CF2-5C45-B4D1-A958F3112E04}"/>
          </ac:grpSpMkLst>
        </pc:grpChg>
        <pc:picChg chg="add mod">
          <ac:chgData name="Anastasiia Nalyvaikina" userId="f40fb9fc-816b-48e0-bc47-9fc0e9ac6efb" providerId="ADAL" clId="{68B244C9-446E-8D49-A380-124871AF507A}" dt="2021-03-18T16:57:15.290" v="1324" actId="1076"/>
          <ac:picMkLst>
            <pc:docMk/>
            <pc:sldMk cId="0" sldId="260"/>
            <ac:picMk id="3" creationId="{D9862F00-97F5-B34C-8516-711A02E3E5BA}"/>
          </ac:picMkLst>
        </pc:picChg>
        <pc:picChg chg="add mod">
          <ac:chgData name="Anastasiia Nalyvaikina" userId="f40fb9fc-816b-48e0-bc47-9fc0e9ac6efb" providerId="ADAL" clId="{68B244C9-446E-8D49-A380-124871AF507A}" dt="2021-03-18T17:20:08.669" v="1401" actId="12788"/>
          <ac:picMkLst>
            <pc:docMk/>
            <pc:sldMk cId="0" sldId="260"/>
            <ac:picMk id="4" creationId="{2BCBC6F4-398E-8C40-9B6C-990327F880CF}"/>
          </ac:picMkLst>
        </pc:picChg>
        <pc:picChg chg="add del mod">
          <ac:chgData name="Anastasiia Nalyvaikina" userId="f40fb9fc-816b-48e0-bc47-9fc0e9ac6efb" providerId="ADAL" clId="{68B244C9-446E-8D49-A380-124871AF507A}" dt="2021-03-17T17:30:23.573" v="811" actId="478"/>
          <ac:picMkLst>
            <pc:docMk/>
            <pc:sldMk cId="0" sldId="260"/>
            <ac:picMk id="8" creationId="{097DF2FD-D314-8048-9CFB-84488C699B0E}"/>
          </ac:picMkLst>
        </pc:picChg>
        <pc:picChg chg="add mod">
          <ac:chgData name="Anastasiia Nalyvaikina" userId="f40fb9fc-816b-48e0-bc47-9fc0e9ac6efb" providerId="ADAL" clId="{68B244C9-446E-8D49-A380-124871AF507A}" dt="2021-03-18T17:05:37.477" v="1393" actId="1036"/>
          <ac:picMkLst>
            <pc:docMk/>
            <pc:sldMk cId="0" sldId="260"/>
            <ac:picMk id="9" creationId="{CFB31DCE-D793-574C-A70C-B69E2F8F5ECD}"/>
          </ac:picMkLst>
        </pc:picChg>
        <pc:picChg chg="add mod">
          <ac:chgData name="Anastasiia Nalyvaikina" userId="f40fb9fc-816b-48e0-bc47-9fc0e9ac6efb" providerId="ADAL" clId="{68B244C9-446E-8D49-A380-124871AF507A}" dt="2021-03-18T16:57:15.290" v="1324" actId="1076"/>
          <ac:picMkLst>
            <pc:docMk/>
            <pc:sldMk cId="0" sldId="260"/>
            <ac:picMk id="14" creationId="{3AE75A56-2B08-374A-8EAD-A0C99FA74233}"/>
          </ac:picMkLst>
        </pc:picChg>
        <pc:picChg chg="del mod">
          <ac:chgData name="Anastasiia Nalyvaikina" userId="f40fb9fc-816b-48e0-bc47-9fc0e9ac6efb" providerId="ADAL" clId="{68B244C9-446E-8D49-A380-124871AF507A}" dt="2021-03-17T17:57:44.972" v="1025" actId="478"/>
          <ac:picMkLst>
            <pc:docMk/>
            <pc:sldMk cId="0" sldId="260"/>
            <ac:picMk id="16" creationId="{00000000-0000-0000-0000-000000000000}"/>
          </ac:picMkLst>
        </pc:picChg>
        <pc:picChg chg="add mod">
          <ac:chgData name="Anastasiia Nalyvaikina" userId="f40fb9fc-816b-48e0-bc47-9fc0e9ac6efb" providerId="ADAL" clId="{68B244C9-446E-8D49-A380-124871AF507A}" dt="2021-03-18T16:44:07.823" v="1191" actId="164"/>
          <ac:picMkLst>
            <pc:docMk/>
            <pc:sldMk cId="0" sldId="260"/>
            <ac:picMk id="16" creationId="{D7ADB5A8-269E-CE47-BE00-6EF5381164C9}"/>
          </ac:picMkLst>
        </pc:picChg>
        <pc:picChg chg="del mod topLvl">
          <ac:chgData name="Anastasiia Nalyvaikina" userId="f40fb9fc-816b-48e0-bc47-9fc0e9ac6efb" providerId="ADAL" clId="{68B244C9-446E-8D49-A380-124871AF507A}" dt="2021-03-18T17:01:00.715" v="1340" actId="478"/>
          <ac:picMkLst>
            <pc:docMk/>
            <pc:sldMk cId="0" sldId="260"/>
            <ac:picMk id="18" creationId="{00000000-0000-0000-0000-000000000000}"/>
          </ac:picMkLst>
        </pc:picChg>
        <pc:picChg chg="del mod">
          <ac:chgData name="Anastasiia Nalyvaikina" userId="f40fb9fc-816b-48e0-bc47-9fc0e9ac6efb" providerId="ADAL" clId="{68B244C9-446E-8D49-A380-124871AF507A}" dt="2021-03-17T17:59:33.398" v="1036" actId="478"/>
          <ac:picMkLst>
            <pc:docMk/>
            <pc:sldMk cId="0" sldId="260"/>
            <ac:picMk id="19" creationId="{00000000-0000-0000-0000-000000000000}"/>
          </ac:picMkLst>
        </pc:picChg>
        <pc:picChg chg="del mod topLvl">
          <ac:chgData name="Anastasiia Nalyvaikina" userId="f40fb9fc-816b-48e0-bc47-9fc0e9ac6efb" providerId="ADAL" clId="{68B244C9-446E-8D49-A380-124871AF507A}" dt="2021-03-18T16:58:30.145" v="1329" actId="478"/>
          <ac:picMkLst>
            <pc:docMk/>
            <pc:sldMk cId="0" sldId="260"/>
            <ac:picMk id="20" creationId="{00000000-0000-0000-0000-000000000000}"/>
          </ac:picMkLst>
        </pc:picChg>
        <pc:picChg chg="add del mod">
          <ac:chgData name="Anastasiia Nalyvaikina" userId="f40fb9fc-816b-48e0-bc47-9fc0e9ac6efb" providerId="ADAL" clId="{68B244C9-446E-8D49-A380-124871AF507A}" dt="2021-03-18T16:33:28.717" v="1149" actId="478"/>
          <ac:picMkLst>
            <pc:docMk/>
            <pc:sldMk cId="0" sldId="260"/>
            <ac:picMk id="21" creationId="{84CFAA39-1B3F-7444-92FA-2E6D424E5F03}"/>
          </ac:picMkLst>
        </pc:picChg>
        <pc:picChg chg="del">
          <ac:chgData name="Anastasiia Nalyvaikina" userId="f40fb9fc-816b-48e0-bc47-9fc0e9ac6efb" providerId="ADAL" clId="{68B244C9-446E-8D49-A380-124871AF507A}" dt="2021-03-17T17:34:25.692" v="844" actId="478"/>
          <ac:picMkLst>
            <pc:docMk/>
            <pc:sldMk cId="0" sldId="260"/>
            <ac:picMk id="22" creationId="{00000000-0000-0000-0000-000000000000}"/>
          </ac:picMkLst>
        </pc:picChg>
        <pc:picChg chg="del">
          <ac:chgData name="Anastasiia Nalyvaikina" userId="f40fb9fc-816b-48e0-bc47-9fc0e9ac6efb" providerId="ADAL" clId="{68B244C9-446E-8D49-A380-124871AF507A}" dt="2021-03-17T17:33:51.638" v="841" actId="478"/>
          <ac:picMkLst>
            <pc:docMk/>
            <pc:sldMk cId="0" sldId="260"/>
            <ac:picMk id="23" creationId="{00000000-0000-0000-0000-000000000000}"/>
          </ac:picMkLst>
        </pc:picChg>
        <pc:picChg chg="del mod">
          <ac:chgData name="Anastasiia Nalyvaikina" userId="f40fb9fc-816b-48e0-bc47-9fc0e9ac6efb" providerId="ADAL" clId="{68B244C9-446E-8D49-A380-124871AF507A}" dt="2021-03-17T17:31:40.463" v="826" actId="478"/>
          <ac:picMkLst>
            <pc:docMk/>
            <pc:sldMk cId="0" sldId="260"/>
            <ac:picMk id="24" creationId="{00000000-0000-0000-0000-000000000000}"/>
          </ac:picMkLst>
        </pc:picChg>
        <pc:picChg chg="add mod">
          <ac:chgData name="Anastasiia Nalyvaikina" userId="f40fb9fc-816b-48e0-bc47-9fc0e9ac6efb" providerId="ADAL" clId="{68B244C9-446E-8D49-A380-124871AF507A}" dt="2021-03-18T16:44:07.823" v="1191" actId="164"/>
          <ac:picMkLst>
            <pc:docMk/>
            <pc:sldMk cId="0" sldId="260"/>
            <ac:picMk id="24" creationId="{05C8D9DE-CF88-9348-94D7-5697C1B8B703}"/>
          </ac:picMkLst>
        </pc:picChg>
        <pc:picChg chg="del">
          <ac:chgData name="Anastasiia Nalyvaikina" userId="f40fb9fc-816b-48e0-bc47-9fc0e9ac6efb" providerId="ADAL" clId="{68B244C9-446E-8D49-A380-124871AF507A}" dt="2021-03-17T17:33:26.427" v="838" actId="478"/>
          <ac:picMkLst>
            <pc:docMk/>
            <pc:sldMk cId="0" sldId="260"/>
            <ac:picMk id="25" creationId="{00000000-0000-0000-0000-000000000000}"/>
          </ac:picMkLst>
        </pc:picChg>
        <pc:picChg chg="del mod">
          <ac:chgData name="Anastasiia Nalyvaikina" userId="f40fb9fc-816b-48e0-bc47-9fc0e9ac6efb" providerId="ADAL" clId="{68B244C9-446E-8D49-A380-124871AF507A}" dt="2021-03-17T17:56:59.240" v="1012" actId="478"/>
          <ac:picMkLst>
            <pc:docMk/>
            <pc:sldMk cId="0" sldId="260"/>
            <ac:picMk id="26" creationId="{00000000-0000-0000-0000-000000000000}"/>
          </ac:picMkLst>
        </pc:picChg>
        <pc:picChg chg="add mod">
          <ac:chgData name="Anastasiia Nalyvaikina" userId="f40fb9fc-816b-48e0-bc47-9fc0e9ac6efb" providerId="ADAL" clId="{68B244C9-446E-8D49-A380-124871AF507A}" dt="2021-03-18T16:44:07.823" v="1191" actId="164"/>
          <ac:picMkLst>
            <pc:docMk/>
            <pc:sldMk cId="0" sldId="260"/>
            <ac:picMk id="26" creationId="{A59F3F06-265E-074C-A0B5-AF6E60680692}"/>
          </ac:picMkLst>
        </pc:picChg>
        <pc:picChg chg="del">
          <ac:chgData name="Anastasiia Nalyvaikina" userId="f40fb9fc-816b-48e0-bc47-9fc0e9ac6efb" providerId="ADAL" clId="{68B244C9-446E-8D49-A380-124871AF507A}" dt="2021-03-17T17:32:36.500" v="833" actId="478"/>
          <ac:picMkLst>
            <pc:docMk/>
            <pc:sldMk cId="0" sldId="260"/>
            <ac:picMk id="27" creationId="{00000000-0000-0000-0000-000000000000}"/>
          </ac:picMkLst>
        </pc:picChg>
        <pc:picChg chg="add mod">
          <ac:chgData name="Anastasiia Nalyvaikina" userId="f40fb9fc-816b-48e0-bc47-9fc0e9ac6efb" providerId="ADAL" clId="{68B244C9-446E-8D49-A380-124871AF507A}" dt="2021-03-18T16:44:07.823" v="1191" actId="164"/>
          <ac:picMkLst>
            <pc:docMk/>
            <pc:sldMk cId="0" sldId="260"/>
            <ac:picMk id="28" creationId="{9793ED2B-02EF-114E-BBFC-D100ACCEDA57}"/>
          </ac:picMkLst>
        </pc:picChg>
        <pc:picChg chg="del mod">
          <ac:chgData name="Anastasiia Nalyvaikina" userId="f40fb9fc-816b-48e0-bc47-9fc0e9ac6efb" providerId="ADAL" clId="{68B244C9-446E-8D49-A380-124871AF507A}" dt="2021-03-17T17:30:45.091" v="819" actId="478"/>
          <ac:picMkLst>
            <pc:docMk/>
            <pc:sldMk cId="0" sldId="260"/>
            <ac:picMk id="29" creationId="{00000000-0000-0000-0000-000000000000}"/>
          </ac:picMkLst>
        </pc:picChg>
        <pc:picChg chg="add mod">
          <ac:chgData name="Anastasiia Nalyvaikina" userId="f40fb9fc-816b-48e0-bc47-9fc0e9ac6efb" providerId="ADAL" clId="{68B244C9-446E-8D49-A380-124871AF507A}" dt="2021-03-18T17:05:58.484" v="1395" actId="552"/>
          <ac:picMkLst>
            <pc:docMk/>
            <pc:sldMk cId="0" sldId="260"/>
            <ac:picMk id="29" creationId="{C52F882C-3C6F-4446-8280-9BF0BA565CA8}"/>
          </ac:picMkLst>
        </pc:picChg>
        <pc:picChg chg="del mod topLvl">
          <ac:chgData name="Anastasiia Nalyvaikina" userId="f40fb9fc-816b-48e0-bc47-9fc0e9ac6efb" providerId="ADAL" clId="{68B244C9-446E-8D49-A380-124871AF507A}" dt="2021-03-18T16:41:49.839" v="1169" actId="478"/>
          <ac:picMkLst>
            <pc:docMk/>
            <pc:sldMk cId="0" sldId="260"/>
            <ac:picMk id="30" creationId="{00000000-0000-0000-0000-000000000000}"/>
          </ac:picMkLst>
        </pc:picChg>
        <pc:picChg chg="del mod">
          <ac:chgData name="Anastasiia Nalyvaikina" userId="f40fb9fc-816b-48e0-bc47-9fc0e9ac6efb" providerId="ADAL" clId="{68B244C9-446E-8D49-A380-124871AF507A}" dt="2021-03-17T18:12:34.213" v="1109" actId="478"/>
          <ac:picMkLst>
            <pc:docMk/>
            <pc:sldMk cId="0" sldId="260"/>
            <ac:picMk id="31" creationId="{00000000-0000-0000-0000-000000000000}"/>
          </ac:picMkLst>
        </pc:picChg>
        <pc:picChg chg="del mod">
          <ac:chgData name="Anastasiia Nalyvaikina" userId="f40fb9fc-816b-48e0-bc47-9fc0e9ac6efb" providerId="ADAL" clId="{68B244C9-446E-8D49-A380-124871AF507A}" dt="2021-03-18T16:29:45.957" v="1136" actId="478"/>
          <ac:picMkLst>
            <pc:docMk/>
            <pc:sldMk cId="0" sldId="260"/>
            <ac:picMk id="32" creationId="{00000000-0000-0000-0000-000000000000}"/>
          </ac:picMkLst>
        </pc:picChg>
        <pc:picChg chg="del mod">
          <ac:chgData name="Anastasiia Nalyvaikina" userId="f40fb9fc-816b-48e0-bc47-9fc0e9ac6efb" providerId="ADAL" clId="{68B244C9-446E-8D49-A380-124871AF507A}" dt="2021-03-18T16:39:10.236" v="1155" actId="478"/>
          <ac:picMkLst>
            <pc:docMk/>
            <pc:sldMk cId="0" sldId="260"/>
            <ac:picMk id="34" creationId="{00000000-0000-0000-0000-000000000000}"/>
          </ac:picMkLst>
        </pc:picChg>
        <pc:picChg chg="del mod topLvl">
          <ac:chgData name="Anastasiia Nalyvaikina" userId="f40fb9fc-816b-48e0-bc47-9fc0e9ac6efb" providerId="ADAL" clId="{68B244C9-446E-8D49-A380-124871AF507A}" dt="2021-03-18T16:43:05.382" v="1177" actId="478"/>
          <ac:picMkLst>
            <pc:docMk/>
            <pc:sldMk cId="0" sldId="260"/>
            <ac:picMk id="35" creationId="{00000000-0000-0000-0000-000000000000}"/>
          </ac:picMkLst>
        </pc:picChg>
        <pc:picChg chg="del mod topLvl">
          <ac:chgData name="Anastasiia Nalyvaikina" userId="f40fb9fc-816b-48e0-bc47-9fc0e9ac6efb" providerId="ADAL" clId="{68B244C9-446E-8D49-A380-124871AF507A}" dt="2021-03-17T17:44:19.916" v="882" actId="478"/>
          <ac:picMkLst>
            <pc:docMk/>
            <pc:sldMk cId="0" sldId="260"/>
            <ac:picMk id="38" creationId="{00000000-0000-0000-0000-000000000000}"/>
          </ac:picMkLst>
        </pc:picChg>
        <pc:picChg chg="del mod topLvl">
          <ac:chgData name="Anastasiia Nalyvaikina" userId="f40fb9fc-816b-48e0-bc47-9fc0e9ac6efb" providerId="ADAL" clId="{68B244C9-446E-8D49-A380-124871AF507A}" dt="2021-03-16T17:18:07.217" v="802" actId="478"/>
          <ac:picMkLst>
            <pc:docMk/>
            <pc:sldMk cId="0" sldId="260"/>
            <ac:picMk id="39" creationId="{00000000-0000-0000-0000-000000000000}"/>
          </ac:picMkLst>
        </pc:picChg>
        <pc:picChg chg="add mod">
          <ac:chgData name="Anastasiia Nalyvaikina" userId="f40fb9fc-816b-48e0-bc47-9fc0e9ac6efb" providerId="ADAL" clId="{68B244C9-446E-8D49-A380-124871AF507A}" dt="2021-03-18T17:20:08.669" v="1401" actId="12788"/>
          <ac:picMkLst>
            <pc:docMk/>
            <pc:sldMk cId="0" sldId="260"/>
            <ac:picMk id="39" creationId="{8B5561BD-0026-984C-9D3D-B82094DAC71D}"/>
          </ac:picMkLst>
        </pc:picChg>
        <pc:picChg chg="add mod">
          <ac:chgData name="Anastasiia Nalyvaikina" userId="f40fb9fc-816b-48e0-bc47-9fc0e9ac6efb" providerId="ADAL" clId="{68B244C9-446E-8D49-A380-124871AF507A}" dt="2021-03-18T17:05:29.071" v="1387" actId="552"/>
          <ac:picMkLst>
            <pc:docMk/>
            <pc:sldMk cId="0" sldId="260"/>
            <ac:picMk id="40" creationId="{8ADE0782-B838-D24C-AFAE-7D3E51D41575}"/>
          </ac:picMkLst>
        </pc:picChg>
        <pc:picChg chg="del mod topLvl">
          <ac:chgData name="Anastasiia Nalyvaikina" userId="f40fb9fc-816b-48e0-bc47-9fc0e9ac6efb" providerId="ADAL" clId="{68B244C9-446E-8D49-A380-124871AF507A}" dt="2021-03-18T17:03:49.611" v="1375" actId="478"/>
          <ac:picMkLst>
            <pc:docMk/>
            <pc:sldMk cId="0" sldId="260"/>
            <ac:picMk id="41" creationId="{00000000-0000-0000-0000-000000000000}"/>
          </ac:picMkLst>
        </pc:picChg>
        <pc:picChg chg="del mod topLvl">
          <ac:chgData name="Anastasiia Nalyvaikina" userId="f40fb9fc-816b-48e0-bc47-9fc0e9ac6efb" providerId="ADAL" clId="{68B244C9-446E-8D49-A380-124871AF507A}" dt="2021-03-18T17:05:05.390" v="1383" actId="478"/>
          <ac:picMkLst>
            <pc:docMk/>
            <pc:sldMk cId="0" sldId="260"/>
            <ac:picMk id="42" creationId="{00000000-0000-0000-0000-000000000000}"/>
          </ac:picMkLst>
        </pc:picChg>
        <pc:picChg chg="mod topLvl">
          <ac:chgData name="Anastasiia Nalyvaikina" userId="f40fb9fc-816b-48e0-bc47-9fc0e9ac6efb" providerId="ADAL" clId="{68B244C9-446E-8D49-A380-124871AF507A}" dt="2021-03-18T17:05:58.484" v="1395" actId="552"/>
          <ac:picMkLst>
            <pc:docMk/>
            <pc:sldMk cId="0" sldId="260"/>
            <ac:picMk id="43" creationId="{00000000-0000-0000-0000-000000000000}"/>
          </ac:picMkLst>
        </pc:picChg>
        <pc:picChg chg="del mod">
          <ac:chgData name="Anastasiia Nalyvaikina" userId="f40fb9fc-816b-48e0-bc47-9fc0e9ac6efb" providerId="ADAL" clId="{68B244C9-446E-8D49-A380-124871AF507A}" dt="2021-03-17T17:30:31.142" v="814" actId="478"/>
          <ac:picMkLst>
            <pc:docMk/>
            <pc:sldMk cId="0" sldId="260"/>
            <ac:picMk id="45" creationId="{00000000-0000-0000-0000-000000000000}"/>
          </ac:picMkLst>
        </pc:picChg>
        <pc:picChg chg="add mod">
          <ac:chgData name="Anastasiia Nalyvaikina" userId="f40fb9fc-816b-48e0-bc47-9fc0e9ac6efb" providerId="ADAL" clId="{68B244C9-446E-8D49-A380-124871AF507A}" dt="2021-03-18T17:05:29.071" v="1387" actId="552"/>
          <ac:picMkLst>
            <pc:docMk/>
            <pc:sldMk cId="0" sldId="260"/>
            <ac:picMk id="45" creationId="{EE3D6C39-777F-A040-986D-C677A85D9D26}"/>
          </ac:picMkLst>
        </pc:picChg>
        <pc:picChg chg="add mod">
          <ac:chgData name="Anastasiia Nalyvaikina" userId="f40fb9fc-816b-48e0-bc47-9fc0e9ac6efb" providerId="ADAL" clId="{68B244C9-446E-8D49-A380-124871AF507A}" dt="2021-03-18T16:50:51.135" v="1266" actId="164"/>
          <ac:picMkLst>
            <pc:docMk/>
            <pc:sldMk cId="0" sldId="260"/>
            <ac:picMk id="46" creationId="{01EFA7B3-1FE6-4D49-92EF-AE4073EA8AD6}"/>
          </ac:picMkLst>
        </pc:picChg>
        <pc:picChg chg="add mod">
          <ac:chgData name="Anastasiia Nalyvaikina" userId="f40fb9fc-816b-48e0-bc47-9fc0e9ac6efb" providerId="ADAL" clId="{68B244C9-446E-8D49-A380-124871AF507A}" dt="2021-03-18T17:20:08.669" v="1401" actId="12788"/>
          <ac:picMkLst>
            <pc:docMk/>
            <pc:sldMk cId="0" sldId="260"/>
            <ac:picMk id="48" creationId="{C1F66577-5531-514D-B71C-8512C663BE5B}"/>
          </ac:picMkLst>
        </pc:picChg>
        <pc:picChg chg="add del mod">
          <ac:chgData name="Anastasiia Nalyvaikina" userId="f40fb9fc-816b-48e0-bc47-9fc0e9ac6efb" providerId="ADAL" clId="{68B244C9-446E-8D49-A380-124871AF507A}" dt="2021-03-17T17:35:54.454" v="851" actId="478"/>
          <ac:picMkLst>
            <pc:docMk/>
            <pc:sldMk cId="0" sldId="260"/>
            <ac:picMk id="51" creationId="{34B5B7F3-EECA-1245-9F86-B22CAEDAC538}"/>
          </ac:picMkLst>
        </pc:picChg>
        <pc:picChg chg="add mod">
          <ac:chgData name="Anastasiia Nalyvaikina" userId="f40fb9fc-816b-48e0-bc47-9fc0e9ac6efb" providerId="ADAL" clId="{68B244C9-446E-8D49-A380-124871AF507A}" dt="2021-03-18T17:05:29.071" v="1387" actId="552"/>
          <ac:picMkLst>
            <pc:docMk/>
            <pc:sldMk cId="0" sldId="260"/>
            <ac:picMk id="51" creationId="{B1F1F8AD-544E-E24F-AAE5-47D825E5F5AD}"/>
          </ac:picMkLst>
        </pc:picChg>
        <pc:picChg chg="add mod">
          <ac:chgData name="Anastasiia Nalyvaikina" userId="f40fb9fc-816b-48e0-bc47-9fc0e9ac6efb" providerId="ADAL" clId="{68B244C9-446E-8D49-A380-124871AF507A}" dt="2021-03-18T17:20:08.669" v="1401" actId="12788"/>
          <ac:picMkLst>
            <pc:docMk/>
            <pc:sldMk cId="0" sldId="260"/>
            <ac:picMk id="53" creationId="{25627B24-697F-994D-864B-67D3814ECAD5}"/>
          </ac:picMkLst>
        </pc:picChg>
        <pc:picChg chg="add mod">
          <ac:chgData name="Anastasiia Nalyvaikina" userId="f40fb9fc-816b-48e0-bc47-9fc0e9ac6efb" providerId="ADAL" clId="{68B244C9-446E-8D49-A380-124871AF507A}" dt="2021-03-18T17:20:08.669" v="1401" actId="12788"/>
          <ac:picMkLst>
            <pc:docMk/>
            <pc:sldMk cId="0" sldId="260"/>
            <ac:picMk id="55" creationId="{4D1792E9-E214-7842-8116-6A5B3C3D295A}"/>
          </ac:picMkLst>
        </pc:picChg>
        <pc:picChg chg="add mod">
          <ac:chgData name="Anastasiia Nalyvaikina" userId="f40fb9fc-816b-48e0-bc47-9fc0e9ac6efb" providerId="ADAL" clId="{68B244C9-446E-8D49-A380-124871AF507A}" dt="2021-03-18T17:08:11.431" v="1399" actId="12789"/>
          <ac:picMkLst>
            <pc:docMk/>
            <pc:sldMk cId="0" sldId="260"/>
            <ac:picMk id="57" creationId="{D9DFFF27-A1B1-7545-8A67-4B23B3ACA1BD}"/>
          </ac:picMkLst>
        </pc:picChg>
        <pc:picChg chg="add mod">
          <ac:chgData name="Anastasiia Nalyvaikina" userId="f40fb9fc-816b-48e0-bc47-9fc0e9ac6efb" providerId="ADAL" clId="{68B244C9-446E-8D49-A380-124871AF507A}" dt="2021-03-18T17:05:29.071" v="1387" actId="552"/>
          <ac:picMkLst>
            <pc:docMk/>
            <pc:sldMk cId="0" sldId="260"/>
            <ac:picMk id="61" creationId="{68BC0D7B-8E55-7941-A4FF-80FC0E90984C}"/>
          </ac:picMkLst>
        </pc:picChg>
        <pc:picChg chg="add mod">
          <ac:chgData name="Anastasiia Nalyvaikina" userId="f40fb9fc-816b-48e0-bc47-9fc0e9ac6efb" providerId="ADAL" clId="{68B244C9-446E-8D49-A380-124871AF507A}" dt="2021-03-18T16:44:07.823" v="1191" actId="164"/>
          <ac:picMkLst>
            <pc:docMk/>
            <pc:sldMk cId="0" sldId="260"/>
            <ac:picMk id="62" creationId="{7D83C7C1-0771-E341-8D8C-C890F88A990F}"/>
          </ac:picMkLst>
        </pc:picChg>
        <pc:picChg chg="add mod">
          <ac:chgData name="Anastasiia Nalyvaikina" userId="f40fb9fc-816b-48e0-bc47-9fc0e9ac6efb" providerId="ADAL" clId="{68B244C9-446E-8D49-A380-124871AF507A}" dt="2021-03-18T17:08:03.036" v="1398" actId="12789"/>
          <ac:picMkLst>
            <pc:docMk/>
            <pc:sldMk cId="0" sldId="260"/>
            <ac:picMk id="67" creationId="{53364708-EF32-9042-BA19-224BC0BC25E0}"/>
          </ac:picMkLst>
        </pc:picChg>
        <pc:picChg chg="add del mod">
          <ac:chgData name="Anastasiia Nalyvaikina" userId="f40fb9fc-816b-48e0-bc47-9fc0e9ac6efb" providerId="ADAL" clId="{68B244C9-446E-8D49-A380-124871AF507A}" dt="2021-03-17T17:35:16.407" v="848" actId="478"/>
          <ac:picMkLst>
            <pc:docMk/>
            <pc:sldMk cId="0" sldId="260"/>
            <ac:picMk id="82" creationId="{EAB12E68-7C87-E143-B142-6444C096D8FE}"/>
          </ac:picMkLst>
        </pc:picChg>
        <pc:cxnChg chg="add mod">
          <ac:chgData name="Anastasiia Nalyvaikina" userId="f40fb9fc-816b-48e0-bc47-9fc0e9ac6efb" providerId="ADAL" clId="{68B244C9-446E-8D49-A380-124871AF507A}" dt="2021-03-18T17:20:08.669" v="1401" actId="12788"/>
          <ac:cxnSpMkLst>
            <pc:docMk/>
            <pc:sldMk cId="0" sldId="260"/>
            <ac:cxnSpMk id="23" creationId="{5190B45F-5F6E-1642-B542-CAD6D8FF92C6}"/>
          </ac:cxnSpMkLst>
        </pc:cxnChg>
      </pc:sldChg>
      <pc:sldChg chg="addSp delSp modSp del mod modClrScheme chgLayout">
        <pc:chgData name="Anastasiia Nalyvaikina" userId="f40fb9fc-816b-48e0-bc47-9fc0e9ac6efb" providerId="ADAL" clId="{68B244C9-446E-8D49-A380-124871AF507A}" dt="2021-03-16T16:27:56.588" v="494" actId="2696"/>
        <pc:sldMkLst>
          <pc:docMk/>
          <pc:sldMk cId="1707238495" sldId="358"/>
        </pc:sldMkLst>
        <pc:spChg chg="mod ord">
          <ac:chgData name="Anastasiia Nalyvaikina" userId="f40fb9fc-816b-48e0-bc47-9fc0e9ac6efb" providerId="ADAL" clId="{68B244C9-446E-8D49-A380-124871AF507A}" dt="2021-03-16T16:24:06.769" v="460" actId="700"/>
          <ac:spMkLst>
            <pc:docMk/>
            <pc:sldMk cId="1707238495" sldId="358"/>
            <ac:spMk id="2" creationId="{468661B0-8967-6545-A8F7-669AE9DAE945}"/>
          </ac:spMkLst>
        </pc:spChg>
        <pc:spChg chg="mod ord">
          <ac:chgData name="Anastasiia Nalyvaikina" userId="f40fb9fc-816b-48e0-bc47-9fc0e9ac6efb" providerId="ADAL" clId="{68B244C9-446E-8D49-A380-124871AF507A}" dt="2021-03-16T16:24:06.769" v="460" actId="700"/>
          <ac:spMkLst>
            <pc:docMk/>
            <pc:sldMk cId="1707238495" sldId="358"/>
            <ac:spMk id="3" creationId="{8701E18B-105D-D14C-8CD6-286AFD04E8D8}"/>
          </ac:spMkLst>
        </pc:spChg>
        <pc:spChg chg="add del mod ord">
          <ac:chgData name="Anastasiia Nalyvaikina" userId="f40fb9fc-816b-48e0-bc47-9fc0e9ac6efb" providerId="ADAL" clId="{68B244C9-446E-8D49-A380-124871AF507A}" dt="2021-03-15T16:09:41.461" v="354" actId="931"/>
          <ac:spMkLst>
            <pc:docMk/>
            <pc:sldMk cId="1707238495" sldId="358"/>
            <ac:spMk id="4" creationId="{181787E1-0B2B-E448-8DCF-4DCB05B7B052}"/>
          </ac:spMkLst>
        </pc:spChg>
        <pc:spChg chg="add del mod ord">
          <ac:chgData name="Anastasiia Nalyvaikina" userId="f40fb9fc-816b-48e0-bc47-9fc0e9ac6efb" providerId="ADAL" clId="{68B244C9-446E-8D49-A380-124871AF507A}" dt="2021-03-16T16:20:57.295" v="449" actId="700"/>
          <ac:spMkLst>
            <pc:docMk/>
            <pc:sldMk cId="1707238495" sldId="358"/>
            <ac:spMk id="4" creationId="{1BCD3B65-97DC-564F-9A0D-48D3E6D4BFC1}"/>
          </ac:spMkLst>
        </pc:spChg>
        <pc:spChg chg="add mod">
          <ac:chgData name="Anastasiia Nalyvaikina" userId="f40fb9fc-816b-48e0-bc47-9fc0e9ac6efb" providerId="ADAL" clId="{68B244C9-446E-8D49-A380-124871AF507A}" dt="2021-03-12T16:46:46.078" v="274"/>
          <ac:spMkLst>
            <pc:docMk/>
            <pc:sldMk cId="1707238495" sldId="358"/>
            <ac:spMk id="5" creationId="{C7D1BD7E-4AE5-514B-81A2-E5E7655B2D89}"/>
          </ac:spMkLst>
        </pc:spChg>
        <pc:spChg chg="add del mod ord">
          <ac:chgData name="Anastasiia Nalyvaikina" userId="f40fb9fc-816b-48e0-bc47-9fc0e9ac6efb" providerId="ADAL" clId="{68B244C9-446E-8D49-A380-124871AF507A}" dt="2021-03-16T16:21:44.038" v="454" actId="700"/>
          <ac:spMkLst>
            <pc:docMk/>
            <pc:sldMk cId="1707238495" sldId="358"/>
            <ac:spMk id="6" creationId="{593C16A3-0389-CF4C-80D7-F8368DC4DFF5}"/>
          </ac:spMkLst>
        </pc:spChg>
        <pc:spChg chg="add del mod">
          <ac:chgData name="Anastasiia Nalyvaikina" userId="f40fb9fc-816b-48e0-bc47-9fc0e9ac6efb" providerId="ADAL" clId="{68B244C9-446E-8D49-A380-124871AF507A}" dt="2021-03-12T16:47:05.883" v="277" actId="478"/>
          <ac:spMkLst>
            <pc:docMk/>
            <pc:sldMk cId="1707238495" sldId="358"/>
            <ac:spMk id="6" creationId="{E1BEB0C0-D195-5340-BDC7-BC5316234BFA}"/>
          </ac:spMkLst>
        </pc:spChg>
        <pc:spChg chg="add del mod ord">
          <ac:chgData name="Anastasiia Nalyvaikina" userId="f40fb9fc-816b-48e0-bc47-9fc0e9ac6efb" providerId="ADAL" clId="{68B244C9-446E-8D49-A380-124871AF507A}" dt="2021-03-16T16:21:44.038" v="454" actId="700"/>
          <ac:spMkLst>
            <pc:docMk/>
            <pc:sldMk cId="1707238495" sldId="358"/>
            <ac:spMk id="7" creationId="{65254CB4-2C88-6A45-889C-A08F6B0960A6}"/>
          </ac:spMkLst>
        </pc:spChg>
        <pc:spChg chg="add del mod">
          <ac:chgData name="Anastasiia Nalyvaikina" userId="f40fb9fc-816b-48e0-bc47-9fc0e9ac6efb" providerId="ADAL" clId="{68B244C9-446E-8D49-A380-124871AF507A}" dt="2021-03-12T16:48:07.814" v="283"/>
          <ac:spMkLst>
            <pc:docMk/>
            <pc:sldMk cId="1707238495" sldId="358"/>
            <ac:spMk id="7" creationId="{D29002C4-34BD-8648-81CC-1397E08002C7}"/>
          </ac:spMkLst>
        </pc:spChg>
        <pc:spChg chg="add del mod ord">
          <ac:chgData name="Anastasiia Nalyvaikina" userId="f40fb9fc-816b-48e0-bc47-9fc0e9ac6efb" providerId="ADAL" clId="{68B244C9-446E-8D49-A380-124871AF507A}" dt="2021-03-12T16:48:27.286" v="285" actId="700"/>
          <ac:spMkLst>
            <pc:docMk/>
            <pc:sldMk cId="1707238495" sldId="358"/>
            <ac:spMk id="8" creationId="{750EDA3F-56BB-1D40-9671-7E173A380E13}"/>
          </ac:spMkLst>
        </pc:spChg>
        <pc:spChg chg="add del mod ord">
          <ac:chgData name="Anastasiia Nalyvaikina" userId="f40fb9fc-816b-48e0-bc47-9fc0e9ac6efb" providerId="ADAL" clId="{68B244C9-446E-8D49-A380-124871AF507A}" dt="2021-03-16T16:21:44.038" v="454" actId="700"/>
          <ac:spMkLst>
            <pc:docMk/>
            <pc:sldMk cId="1707238495" sldId="358"/>
            <ac:spMk id="8" creationId="{80E4B075-F820-5E44-BF70-52FF77CF99FC}"/>
          </ac:spMkLst>
        </pc:spChg>
        <pc:spChg chg="add del mod ord">
          <ac:chgData name="Anastasiia Nalyvaikina" userId="f40fb9fc-816b-48e0-bc47-9fc0e9ac6efb" providerId="ADAL" clId="{68B244C9-446E-8D49-A380-124871AF507A}" dt="2021-03-16T16:21:44.038" v="454" actId="700"/>
          <ac:spMkLst>
            <pc:docMk/>
            <pc:sldMk cId="1707238495" sldId="358"/>
            <ac:spMk id="9" creationId="{085AD87D-E7B6-554F-BB8D-FEA1C313A6AF}"/>
          </ac:spMkLst>
        </pc:spChg>
        <pc:spChg chg="add del mod">
          <ac:chgData name="Anastasiia Nalyvaikina" userId="f40fb9fc-816b-48e0-bc47-9fc0e9ac6efb" providerId="ADAL" clId="{68B244C9-446E-8D49-A380-124871AF507A}" dt="2021-03-12T16:48:35.928" v="289"/>
          <ac:spMkLst>
            <pc:docMk/>
            <pc:sldMk cId="1707238495" sldId="358"/>
            <ac:spMk id="9" creationId="{F8BB176D-5076-3542-8898-1724B5B46E51}"/>
          </ac:spMkLst>
        </pc:spChg>
        <pc:spChg chg="add del mod ord">
          <ac:chgData name="Anastasiia Nalyvaikina" userId="f40fb9fc-816b-48e0-bc47-9fc0e9ac6efb" providerId="ADAL" clId="{68B244C9-446E-8D49-A380-124871AF507A}" dt="2021-03-16T16:21:44.038" v="454" actId="700"/>
          <ac:spMkLst>
            <pc:docMk/>
            <pc:sldMk cId="1707238495" sldId="358"/>
            <ac:spMk id="10" creationId="{64255792-C382-D747-8AFE-BC32129BB908}"/>
          </ac:spMkLst>
        </pc:spChg>
        <pc:spChg chg="add del mod ord">
          <ac:chgData name="Anastasiia Nalyvaikina" userId="f40fb9fc-816b-48e0-bc47-9fc0e9ac6efb" providerId="ADAL" clId="{68B244C9-446E-8D49-A380-124871AF507A}" dt="2021-03-16T16:21:44.038" v="454" actId="700"/>
          <ac:spMkLst>
            <pc:docMk/>
            <pc:sldMk cId="1707238495" sldId="358"/>
            <ac:spMk id="13" creationId="{B2AF6E95-2A73-F542-ABCD-C50F7EDAFB97}"/>
          </ac:spMkLst>
        </pc:spChg>
        <pc:spChg chg="add del mod ord">
          <ac:chgData name="Anastasiia Nalyvaikina" userId="f40fb9fc-816b-48e0-bc47-9fc0e9ac6efb" providerId="ADAL" clId="{68B244C9-446E-8D49-A380-124871AF507A}" dt="2021-03-16T16:21:44.038" v="454" actId="700"/>
          <ac:spMkLst>
            <pc:docMk/>
            <pc:sldMk cId="1707238495" sldId="358"/>
            <ac:spMk id="14" creationId="{BF98B3A0-FD5A-4247-8BA3-0F3C7D55A555}"/>
          </ac:spMkLst>
        </pc:spChg>
        <pc:spChg chg="add del mod ord">
          <ac:chgData name="Anastasiia Nalyvaikina" userId="f40fb9fc-816b-48e0-bc47-9fc0e9ac6efb" providerId="ADAL" clId="{68B244C9-446E-8D49-A380-124871AF507A}" dt="2021-03-16T16:21:44.038" v="454" actId="700"/>
          <ac:spMkLst>
            <pc:docMk/>
            <pc:sldMk cId="1707238495" sldId="358"/>
            <ac:spMk id="15" creationId="{CC5F0B51-F14D-E34E-9146-E68EEFC0301F}"/>
          </ac:spMkLst>
        </pc:spChg>
        <pc:spChg chg="add del mod ord">
          <ac:chgData name="Anastasiia Nalyvaikina" userId="f40fb9fc-816b-48e0-bc47-9fc0e9ac6efb" providerId="ADAL" clId="{68B244C9-446E-8D49-A380-124871AF507A}" dt="2021-03-16T16:21:44.038" v="454" actId="700"/>
          <ac:spMkLst>
            <pc:docMk/>
            <pc:sldMk cId="1707238495" sldId="358"/>
            <ac:spMk id="16" creationId="{6F8AC796-8430-F242-9E57-6697F02B7615}"/>
          </ac:spMkLst>
        </pc:spChg>
        <pc:spChg chg="add del mod ord">
          <ac:chgData name="Anastasiia Nalyvaikina" userId="f40fb9fc-816b-48e0-bc47-9fc0e9ac6efb" providerId="ADAL" clId="{68B244C9-446E-8D49-A380-124871AF507A}" dt="2021-03-16T16:21:44.038" v="454" actId="700"/>
          <ac:spMkLst>
            <pc:docMk/>
            <pc:sldMk cId="1707238495" sldId="358"/>
            <ac:spMk id="17" creationId="{B7092755-3F60-9B44-B5F8-9E016CF2FEB6}"/>
          </ac:spMkLst>
        </pc:spChg>
        <pc:spChg chg="add del mod ord">
          <ac:chgData name="Anastasiia Nalyvaikina" userId="f40fb9fc-816b-48e0-bc47-9fc0e9ac6efb" providerId="ADAL" clId="{68B244C9-446E-8D49-A380-124871AF507A}" dt="2021-03-16T16:21:44.038" v="454" actId="700"/>
          <ac:spMkLst>
            <pc:docMk/>
            <pc:sldMk cId="1707238495" sldId="358"/>
            <ac:spMk id="18" creationId="{866AAB35-D322-644A-B1C5-265DB23E1789}"/>
          </ac:spMkLst>
        </pc:spChg>
        <pc:spChg chg="add del mod ord">
          <ac:chgData name="Anastasiia Nalyvaikina" userId="f40fb9fc-816b-48e0-bc47-9fc0e9ac6efb" providerId="ADAL" clId="{68B244C9-446E-8D49-A380-124871AF507A}" dt="2021-03-16T16:24:06.769" v="460" actId="700"/>
          <ac:spMkLst>
            <pc:docMk/>
            <pc:sldMk cId="1707238495" sldId="358"/>
            <ac:spMk id="19" creationId="{1F453AF0-2424-3744-A1D7-6B61ADF9F54B}"/>
          </ac:spMkLst>
        </pc:spChg>
        <pc:spChg chg="add del mod ord">
          <ac:chgData name="Anastasiia Nalyvaikina" userId="f40fb9fc-816b-48e0-bc47-9fc0e9ac6efb" providerId="ADAL" clId="{68B244C9-446E-8D49-A380-124871AF507A}" dt="2021-03-16T16:24:06.769" v="460" actId="700"/>
          <ac:spMkLst>
            <pc:docMk/>
            <pc:sldMk cId="1707238495" sldId="358"/>
            <ac:spMk id="20" creationId="{6DCAF617-144B-9644-B4F4-CA046FE3F14E}"/>
          </ac:spMkLst>
        </pc:spChg>
        <pc:picChg chg="add del mod">
          <ac:chgData name="Anastasiia Nalyvaikina" userId="f40fb9fc-816b-48e0-bc47-9fc0e9ac6efb" providerId="ADAL" clId="{68B244C9-446E-8D49-A380-124871AF507A}" dt="2021-03-15T16:05:46.423" v="325" actId="931"/>
          <ac:picMkLst>
            <pc:docMk/>
            <pc:sldMk cId="1707238495" sldId="358"/>
            <ac:picMk id="7" creationId="{8938ABE7-9AA8-964C-A3E2-D9CC84DA997F}"/>
          </ac:picMkLst>
        </pc:picChg>
        <pc:picChg chg="add del mod">
          <ac:chgData name="Anastasiia Nalyvaikina" userId="f40fb9fc-816b-48e0-bc47-9fc0e9ac6efb" providerId="ADAL" clId="{68B244C9-446E-8D49-A380-124871AF507A}" dt="2021-03-15T16:08:38.121" v="342" actId="931"/>
          <ac:picMkLst>
            <pc:docMk/>
            <pc:sldMk cId="1707238495" sldId="358"/>
            <ac:picMk id="9" creationId="{74096D58-76B0-E24B-869B-DF3EBD19875D}"/>
          </ac:picMkLst>
        </pc:picChg>
        <pc:picChg chg="add del mod">
          <ac:chgData name="Anastasiia Nalyvaikina" userId="f40fb9fc-816b-48e0-bc47-9fc0e9ac6efb" providerId="ADAL" clId="{68B244C9-446E-8D49-A380-124871AF507A}" dt="2021-03-12T16:53:03.243" v="304" actId="478"/>
          <ac:picMkLst>
            <pc:docMk/>
            <pc:sldMk cId="1707238495" sldId="358"/>
            <ac:picMk id="10" creationId="{12C389BC-A1D0-B74C-9337-6ECDA8D50311}"/>
          </ac:picMkLst>
        </pc:picChg>
        <pc:picChg chg="add mod">
          <ac:chgData name="Anastasiia Nalyvaikina" userId="f40fb9fc-816b-48e0-bc47-9fc0e9ac6efb" providerId="ADAL" clId="{68B244C9-446E-8D49-A380-124871AF507A}" dt="2021-03-12T16:53:52.992" v="308" actId="1076"/>
          <ac:picMkLst>
            <pc:docMk/>
            <pc:sldMk cId="1707238495" sldId="358"/>
            <ac:picMk id="11" creationId="{D80CDF96-33D1-614B-BF48-71DBB1683339}"/>
          </ac:picMkLst>
        </pc:picChg>
        <pc:picChg chg="add mod ord modCrop">
          <ac:chgData name="Anastasiia Nalyvaikina" userId="f40fb9fc-816b-48e0-bc47-9fc0e9ac6efb" providerId="ADAL" clId="{68B244C9-446E-8D49-A380-124871AF507A}" dt="2021-03-16T16:24:15.632" v="464" actId="1076"/>
          <ac:picMkLst>
            <pc:docMk/>
            <pc:sldMk cId="1707238495" sldId="358"/>
            <ac:picMk id="12" creationId="{9556572F-E772-8945-AD9D-35731B835770}"/>
          </ac:picMkLst>
        </pc:picChg>
      </pc:sldChg>
      <pc:sldChg chg="addSp delSp modSp mod modClrScheme chgLayout">
        <pc:chgData name="Anastasiia Nalyvaikina" userId="f40fb9fc-816b-48e0-bc47-9fc0e9ac6efb" providerId="ADAL" clId="{68B244C9-446E-8D49-A380-124871AF507A}" dt="2021-03-19T14:40:24.997" v="1446" actId="1076"/>
        <pc:sldMkLst>
          <pc:docMk/>
          <pc:sldMk cId="2433732971" sldId="360"/>
        </pc:sldMkLst>
        <pc:spChg chg="del mod">
          <ac:chgData name="Anastasiia Nalyvaikina" userId="f40fb9fc-816b-48e0-bc47-9fc0e9ac6efb" providerId="ADAL" clId="{68B244C9-446E-8D49-A380-124871AF507A}" dt="2021-03-15T16:27:58.183" v="438" actId="478"/>
          <ac:spMkLst>
            <pc:docMk/>
            <pc:sldMk cId="2433732971" sldId="360"/>
            <ac:spMk id="6" creationId="{F2101E45-C25E-294A-AD42-45CAFD0CA4ED}"/>
          </ac:spMkLst>
        </pc:spChg>
        <pc:spChg chg="add del mod ord">
          <ac:chgData name="Anastasiia Nalyvaikina" userId="f40fb9fc-816b-48e0-bc47-9fc0e9ac6efb" providerId="ADAL" clId="{68B244C9-446E-8D49-A380-124871AF507A}" dt="2021-03-15T16:26:27.450" v="425" actId="700"/>
          <ac:spMkLst>
            <pc:docMk/>
            <pc:sldMk cId="2433732971" sldId="360"/>
            <ac:spMk id="7" creationId="{5DAF4263-E619-3A44-BF6F-3D71C8FF93CC}"/>
          </ac:spMkLst>
        </pc:spChg>
        <pc:spChg chg="add del mod ord">
          <ac:chgData name="Anastasiia Nalyvaikina" userId="f40fb9fc-816b-48e0-bc47-9fc0e9ac6efb" providerId="ADAL" clId="{68B244C9-446E-8D49-A380-124871AF507A}" dt="2021-03-12T16:54:51.560" v="314" actId="700"/>
          <ac:spMkLst>
            <pc:docMk/>
            <pc:sldMk cId="2433732971" sldId="360"/>
            <ac:spMk id="7" creationId="{9F80B084-BE48-8243-9FB2-95C9624ED484}"/>
          </ac:spMkLst>
        </pc:spChg>
        <pc:spChg chg="add mod ord">
          <ac:chgData name="Anastasiia Nalyvaikina" userId="f40fb9fc-816b-48e0-bc47-9fc0e9ac6efb" providerId="ADAL" clId="{68B244C9-446E-8D49-A380-124871AF507A}" dt="2021-03-17T18:06:57.744" v="1082" actId="207"/>
          <ac:spMkLst>
            <pc:docMk/>
            <pc:sldMk cId="2433732971" sldId="360"/>
            <ac:spMk id="8" creationId="{2BD21B38-539D-3B45-9EDC-B03C2B0FAFF0}"/>
          </ac:spMkLst>
        </pc:spChg>
        <pc:spChg chg="add del mod ord">
          <ac:chgData name="Anastasiia Nalyvaikina" userId="f40fb9fc-816b-48e0-bc47-9fc0e9ac6efb" providerId="ADAL" clId="{68B244C9-446E-8D49-A380-124871AF507A}" dt="2021-03-12T16:54:51.560" v="314" actId="700"/>
          <ac:spMkLst>
            <pc:docMk/>
            <pc:sldMk cId="2433732971" sldId="360"/>
            <ac:spMk id="8" creationId="{8A6AA8AB-F9EB-1541-9E57-23C562075876}"/>
          </ac:spMkLst>
        </pc:spChg>
        <pc:spChg chg="del">
          <ac:chgData name="Anastasiia Nalyvaikina" userId="f40fb9fc-816b-48e0-bc47-9fc0e9ac6efb" providerId="ADAL" clId="{68B244C9-446E-8D49-A380-124871AF507A}" dt="2021-03-15T16:26:51.368" v="430" actId="478"/>
          <ac:spMkLst>
            <pc:docMk/>
            <pc:sldMk cId="2433732971" sldId="360"/>
            <ac:spMk id="9" creationId="{00000000-0000-0000-0000-000000000000}"/>
          </ac:spMkLst>
        </pc:spChg>
        <pc:spChg chg="del">
          <ac:chgData name="Anastasiia Nalyvaikina" userId="f40fb9fc-816b-48e0-bc47-9fc0e9ac6efb" providerId="ADAL" clId="{68B244C9-446E-8D49-A380-124871AF507A}" dt="2021-03-15T16:26:51.368" v="430" actId="478"/>
          <ac:spMkLst>
            <pc:docMk/>
            <pc:sldMk cId="2433732971" sldId="360"/>
            <ac:spMk id="10" creationId="{00000000-0000-0000-0000-000000000000}"/>
          </ac:spMkLst>
        </pc:spChg>
        <pc:spChg chg="add del mod ord">
          <ac:chgData name="Anastasiia Nalyvaikina" userId="f40fb9fc-816b-48e0-bc47-9fc0e9ac6efb" providerId="ADAL" clId="{68B244C9-446E-8D49-A380-124871AF507A}" dt="2021-03-15T16:28:18.827" v="442" actId="478"/>
          <ac:spMkLst>
            <pc:docMk/>
            <pc:sldMk cId="2433732971" sldId="360"/>
            <ac:spMk id="11" creationId="{9F27D750-FDDE-CF41-A29D-66E16B7128ED}"/>
          </ac:spMkLst>
        </pc:spChg>
        <pc:spChg chg="add del mod ord">
          <ac:chgData name="Anastasiia Nalyvaikina" userId="f40fb9fc-816b-48e0-bc47-9fc0e9ac6efb" providerId="ADAL" clId="{68B244C9-446E-8D49-A380-124871AF507A}" dt="2021-03-12T16:54:51.560" v="314" actId="700"/>
          <ac:spMkLst>
            <pc:docMk/>
            <pc:sldMk cId="2433732971" sldId="360"/>
            <ac:spMk id="11" creationId="{E2908D49-E607-C641-9D04-13A58EA01C80}"/>
          </ac:spMkLst>
        </pc:spChg>
        <pc:spChg chg="add del mod ord">
          <ac:chgData name="Anastasiia Nalyvaikina" userId="f40fb9fc-816b-48e0-bc47-9fc0e9ac6efb" providerId="ADAL" clId="{68B244C9-446E-8D49-A380-124871AF507A}" dt="2021-03-12T16:54:51.560" v="314" actId="700"/>
          <ac:spMkLst>
            <pc:docMk/>
            <pc:sldMk cId="2433732971" sldId="360"/>
            <ac:spMk id="12" creationId="{A3C6FBD6-92B3-9540-AF3B-8EC01810FC81}"/>
          </ac:spMkLst>
        </pc:spChg>
        <pc:spChg chg="mod ord">
          <ac:chgData name="Anastasiia Nalyvaikina" userId="f40fb9fc-816b-48e0-bc47-9fc0e9ac6efb" providerId="ADAL" clId="{68B244C9-446E-8D49-A380-124871AF507A}" dt="2021-03-15T16:28:30.730" v="444" actId="113"/>
          <ac:spMkLst>
            <pc:docMk/>
            <pc:sldMk cId="2433732971" sldId="360"/>
            <ac:spMk id="14" creationId="{17F34694-8B96-1246-8CCA-86FA87477ED5}"/>
          </ac:spMkLst>
        </pc:spChg>
        <pc:grpChg chg="del mod">
          <ac:chgData name="Anastasiia Nalyvaikina" userId="f40fb9fc-816b-48e0-bc47-9fc0e9ac6efb" providerId="ADAL" clId="{68B244C9-446E-8D49-A380-124871AF507A}" dt="2021-03-15T16:26:46.126" v="429" actId="478"/>
          <ac:grpSpMkLst>
            <pc:docMk/>
            <pc:sldMk cId="2433732971" sldId="360"/>
            <ac:grpSpMk id="2" creationId="{00000000-0000-0000-0000-000000000000}"/>
          </ac:grpSpMkLst>
        </pc:grpChg>
        <pc:picChg chg="add del mod">
          <ac:chgData name="Anastasiia Nalyvaikina" userId="f40fb9fc-816b-48e0-bc47-9fc0e9ac6efb" providerId="ADAL" clId="{68B244C9-446E-8D49-A380-124871AF507A}" dt="2021-03-19T14:36:02.961" v="1417" actId="478"/>
          <ac:picMkLst>
            <pc:docMk/>
            <pc:sldMk cId="2433732971" sldId="360"/>
            <ac:picMk id="3" creationId="{26EE1B17-C099-F345-87E4-BA6580D9092A}"/>
          </ac:picMkLst>
        </pc:picChg>
        <pc:picChg chg="add del mod">
          <ac:chgData name="Anastasiia Nalyvaikina" userId="f40fb9fc-816b-48e0-bc47-9fc0e9ac6efb" providerId="ADAL" clId="{68B244C9-446E-8D49-A380-124871AF507A}" dt="2021-03-19T14:38:51.837" v="1430" actId="478"/>
          <ac:picMkLst>
            <pc:docMk/>
            <pc:sldMk cId="2433732971" sldId="360"/>
            <ac:picMk id="5" creationId="{2302C75C-454D-C546-A6D6-A4A95FABEDCD}"/>
          </ac:picMkLst>
        </pc:picChg>
        <pc:picChg chg="add del mod">
          <ac:chgData name="Anastasiia Nalyvaikina" userId="f40fb9fc-816b-48e0-bc47-9fc0e9ac6efb" providerId="ADAL" clId="{68B244C9-446E-8D49-A380-124871AF507A}" dt="2021-03-19T14:39:59.729" v="1437" actId="478"/>
          <ac:picMkLst>
            <pc:docMk/>
            <pc:sldMk cId="2433732971" sldId="360"/>
            <ac:picMk id="7" creationId="{3652290A-4DCE-0E4D-A96F-48F399D58372}"/>
          </ac:picMkLst>
        </pc:picChg>
        <pc:picChg chg="add mod">
          <ac:chgData name="Anastasiia Nalyvaikina" userId="f40fb9fc-816b-48e0-bc47-9fc0e9ac6efb" providerId="ADAL" clId="{68B244C9-446E-8D49-A380-124871AF507A}" dt="2021-03-19T14:40:24.997" v="1446" actId="1076"/>
          <ac:picMkLst>
            <pc:docMk/>
            <pc:sldMk cId="2433732971" sldId="360"/>
            <ac:picMk id="10" creationId="{C0308F22-83DA-794C-AE14-961B281C7261}"/>
          </ac:picMkLst>
        </pc:picChg>
        <pc:picChg chg="del mod">
          <ac:chgData name="Anastasiia Nalyvaikina" userId="f40fb9fc-816b-48e0-bc47-9fc0e9ac6efb" providerId="ADAL" clId="{68B244C9-446E-8D49-A380-124871AF507A}" dt="2021-03-19T14:33:29.660" v="1409" actId="478"/>
          <ac:picMkLst>
            <pc:docMk/>
            <pc:sldMk cId="2433732971" sldId="360"/>
            <ac:picMk id="1026" creationId="{F36DF98B-CABA-9644-B0A8-B56B948FF639}"/>
          </ac:picMkLst>
        </pc:picChg>
      </pc:sldChg>
      <pc:sldChg chg="new del">
        <pc:chgData name="Anastasiia Nalyvaikina" userId="f40fb9fc-816b-48e0-bc47-9fc0e9ac6efb" providerId="ADAL" clId="{68B244C9-446E-8D49-A380-124871AF507A}" dt="2021-03-12T15:50:23.495" v="1" actId="680"/>
        <pc:sldMkLst>
          <pc:docMk/>
          <pc:sldMk cId="1644470160" sldId="5496"/>
        </pc:sldMkLst>
      </pc:sldChg>
      <pc:sldChg chg="addSp delSp modSp add del mod modClrScheme chgLayout">
        <pc:chgData name="Anastasiia Nalyvaikina" userId="f40fb9fc-816b-48e0-bc47-9fc0e9ac6efb" providerId="ADAL" clId="{68B244C9-446E-8D49-A380-124871AF507A}" dt="2021-03-16T16:22:09.408" v="458" actId="2890"/>
        <pc:sldMkLst>
          <pc:docMk/>
          <pc:sldMk cId="1918006796" sldId="5498"/>
        </pc:sldMkLst>
        <pc:spChg chg="add del mod ord">
          <ac:chgData name="Anastasiia Nalyvaikina" userId="f40fb9fc-816b-48e0-bc47-9fc0e9ac6efb" providerId="ADAL" clId="{68B244C9-446E-8D49-A380-124871AF507A}" dt="2021-03-16T16:22:08.692" v="457" actId="700"/>
          <ac:spMkLst>
            <pc:docMk/>
            <pc:sldMk cId="1918006796" sldId="5498"/>
            <ac:spMk id="6" creationId="{097061E5-9FD7-7549-8E7B-66E5B4F674E4}"/>
          </ac:spMkLst>
        </pc:spChg>
        <pc:spChg chg="mod ord">
          <ac:chgData name="Anastasiia Nalyvaikina" userId="f40fb9fc-816b-48e0-bc47-9fc0e9ac6efb" providerId="ADAL" clId="{68B244C9-446E-8D49-A380-124871AF507A}" dt="2021-03-16T16:22:08.692" v="457" actId="700"/>
          <ac:spMkLst>
            <pc:docMk/>
            <pc:sldMk cId="1918006796" sldId="5498"/>
            <ac:spMk id="7" creationId="{00000000-0000-0000-0000-000000000000}"/>
          </ac:spMkLst>
        </pc:spChg>
        <pc:spChg chg="mod ord">
          <ac:chgData name="Anastasiia Nalyvaikina" userId="f40fb9fc-816b-48e0-bc47-9fc0e9ac6efb" providerId="ADAL" clId="{68B244C9-446E-8D49-A380-124871AF507A}" dt="2021-03-16T16:22:08.692" v="457" actId="700"/>
          <ac:spMkLst>
            <pc:docMk/>
            <pc:sldMk cId="1918006796" sldId="5498"/>
            <ac:spMk id="33" creationId="{E562CC93-2390-3D4C-BC19-622F2B65CF62}"/>
          </ac:spMkLst>
        </pc:spChg>
      </pc:sldChg>
      <pc:sldChg chg="addSp delSp modSp new mod">
        <pc:chgData name="Anastasiia Nalyvaikina" userId="f40fb9fc-816b-48e0-bc47-9fc0e9ac6efb" providerId="ADAL" clId="{68B244C9-446E-8D49-A380-124871AF507A}" dt="2021-03-16T16:35:29.225" v="537" actId="207"/>
        <pc:sldMkLst>
          <pc:docMk/>
          <pc:sldMk cId="3263087164" sldId="5498"/>
        </pc:sldMkLst>
        <pc:spChg chg="mod">
          <ac:chgData name="Anastasiia Nalyvaikina" userId="f40fb9fc-816b-48e0-bc47-9fc0e9ac6efb" providerId="ADAL" clId="{68B244C9-446E-8D49-A380-124871AF507A}" dt="2021-03-16T16:24:39.211" v="466"/>
          <ac:spMkLst>
            <pc:docMk/>
            <pc:sldMk cId="3263087164" sldId="5498"/>
            <ac:spMk id="2" creationId="{DB1DFCC1-E6A9-7946-A29F-56CD395CBFE7}"/>
          </ac:spMkLst>
        </pc:spChg>
        <pc:spChg chg="del mod">
          <ac:chgData name="Anastasiia Nalyvaikina" userId="f40fb9fc-816b-48e0-bc47-9fc0e9ac6efb" providerId="ADAL" clId="{68B244C9-446E-8D49-A380-124871AF507A}" dt="2021-03-16T16:27:26.695" v="490" actId="478"/>
          <ac:spMkLst>
            <pc:docMk/>
            <pc:sldMk cId="3263087164" sldId="5498"/>
            <ac:spMk id="3" creationId="{983390E4-0317-D841-BB62-72BBA2651381}"/>
          </ac:spMkLst>
        </pc:spChg>
        <pc:spChg chg="del">
          <ac:chgData name="Anastasiia Nalyvaikina" userId="f40fb9fc-816b-48e0-bc47-9fc0e9ac6efb" providerId="ADAL" clId="{68B244C9-446E-8D49-A380-124871AF507A}" dt="2021-03-16T16:27:46.060" v="492" actId="931"/>
          <ac:spMkLst>
            <pc:docMk/>
            <pc:sldMk cId="3263087164" sldId="5498"/>
            <ac:spMk id="4" creationId="{9F56504E-976A-3046-8859-8EA6EB452154}"/>
          </ac:spMkLst>
        </pc:spChg>
        <pc:spChg chg="add mod">
          <ac:chgData name="Anastasiia Nalyvaikina" userId="f40fb9fc-816b-48e0-bc47-9fc0e9ac6efb" providerId="ADAL" clId="{68B244C9-446E-8D49-A380-124871AF507A}" dt="2021-03-16T16:35:29.225" v="537" actId="207"/>
          <ac:spMkLst>
            <pc:docMk/>
            <pc:sldMk cId="3263087164" sldId="5498"/>
            <ac:spMk id="7" creationId="{AC0E401C-810A-494D-986A-8C536D452344}"/>
          </ac:spMkLst>
        </pc:spChg>
        <pc:spChg chg="add del mod">
          <ac:chgData name="Anastasiia Nalyvaikina" userId="f40fb9fc-816b-48e0-bc47-9fc0e9ac6efb" providerId="ADAL" clId="{68B244C9-446E-8D49-A380-124871AF507A}" dt="2021-03-16T16:27:29.717" v="491" actId="478"/>
          <ac:spMkLst>
            <pc:docMk/>
            <pc:sldMk cId="3263087164" sldId="5498"/>
            <ac:spMk id="9" creationId="{9F68D5F9-116A-8945-9871-D84A8A2D43DD}"/>
          </ac:spMkLst>
        </pc:spChg>
        <pc:picChg chg="add mod">
          <ac:chgData name="Anastasiia Nalyvaikina" userId="f40fb9fc-816b-48e0-bc47-9fc0e9ac6efb" providerId="ADAL" clId="{68B244C9-446E-8D49-A380-124871AF507A}" dt="2021-03-16T16:26:19.802" v="483" actId="1076"/>
          <ac:picMkLst>
            <pc:docMk/>
            <pc:sldMk cId="3263087164" sldId="5498"/>
            <ac:picMk id="6" creationId="{751F901D-F7F8-9B40-B412-9478D531E1A5}"/>
          </ac:picMkLst>
        </pc:picChg>
        <pc:picChg chg="add mod">
          <ac:chgData name="Anastasiia Nalyvaikina" userId="f40fb9fc-816b-48e0-bc47-9fc0e9ac6efb" providerId="ADAL" clId="{68B244C9-446E-8D49-A380-124871AF507A}" dt="2021-03-16T16:27:48.828" v="493" actId="27614"/>
          <ac:picMkLst>
            <pc:docMk/>
            <pc:sldMk cId="3263087164" sldId="5498"/>
            <ac:picMk id="11" creationId="{FAB1CC6C-5994-CF40-87BA-A602199D657B}"/>
          </ac:picMkLst>
        </pc:picChg>
      </pc:sldChg>
      <pc:sldChg chg="add del">
        <pc:chgData name="Anastasiia Nalyvaikina" userId="f40fb9fc-816b-48e0-bc47-9fc0e9ac6efb" providerId="ADAL" clId="{68B244C9-446E-8D49-A380-124871AF507A}" dt="2021-03-16T16:29:56.947" v="500" actId="2890"/>
        <pc:sldMkLst>
          <pc:docMk/>
          <pc:sldMk cId="1292307528" sldId="5499"/>
        </pc:sldMkLst>
      </pc:sldChg>
      <pc:sldMasterChg chg="addSldLayout delSldLayout modSldLayout">
        <pc:chgData name="Anastasiia Nalyvaikina" userId="f40fb9fc-816b-48e0-bc47-9fc0e9ac6efb" providerId="ADAL" clId="{68B244C9-446E-8D49-A380-124871AF507A}" dt="2021-03-17T18:10:40.561" v="1103" actId="207"/>
        <pc:sldMasterMkLst>
          <pc:docMk/>
          <pc:sldMasterMk cId="3141361514" sldId="2147483683"/>
        </pc:sldMasterMkLst>
        <pc:sldLayoutChg chg="modSp mod">
          <pc:chgData name="Anastasiia Nalyvaikina" userId="f40fb9fc-816b-48e0-bc47-9fc0e9ac6efb" providerId="ADAL" clId="{68B244C9-446E-8D49-A380-124871AF507A}" dt="2021-03-17T18:09:49.206" v="1102" actId="207"/>
          <pc:sldLayoutMkLst>
            <pc:docMk/>
            <pc:sldMasterMk cId="3141361514" sldId="2147483683"/>
            <pc:sldLayoutMk cId="1220030346" sldId="2147483689"/>
          </pc:sldLayoutMkLst>
          <pc:spChg chg="mod">
            <ac:chgData name="Anastasiia Nalyvaikina" userId="f40fb9fc-816b-48e0-bc47-9fc0e9ac6efb" providerId="ADAL" clId="{68B244C9-446E-8D49-A380-124871AF507A}" dt="2021-03-17T18:09:49.206" v="1102" actId="207"/>
            <ac:spMkLst>
              <pc:docMk/>
              <pc:sldMasterMk cId="3141361514" sldId="2147483683"/>
              <pc:sldLayoutMk cId="1220030346" sldId="2147483689"/>
              <ac:spMk id="9" creationId="{00000000-0000-0000-0000-000000000000}"/>
            </ac:spMkLst>
          </pc:spChg>
        </pc:sldLayoutChg>
        <pc:sldLayoutChg chg="modSp mod">
          <pc:chgData name="Anastasiia Nalyvaikina" userId="f40fb9fc-816b-48e0-bc47-9fc0e9ac6efb" providerId="ADAL" clId="{68B244C9-446E-8D49-A380-124871AF507A}" dt="2021-03-17T18:10:40.561" v="1103" actId="207"/>
          <pc:sldLayoutMkLst>
            <pc:docMk/>
            <pc:sldMasterMk cId="3141361514" sldId="2147483683"/>
            <pc:sldLayoutMk cId="1275764329" sldId="2147483692"/>
          </pc:sldLayoutMkLst>
          <pc:spChg chg="mod">
            <ac:chgData name="Anastasiia Nalyvaikina" userId="f40fb9fc-816b-48e0-bc47-9fc0e9ac6efb" providerId="ADAL" clId="{68B244C9-446E-8D49-A380-124871AF507A}" dt="2021-03-17T18:10:40.561" v="1103" actId="207"/>
            <ac:spMkLst>
              <pc:docMk/>
              <pc:sldMasterMk cId="3141361514" sldId="2147483683"/>
              <pc:sldLayoutMk cId="1275764329" sldId="2147483692"/>
              <ac:spMk id="11" creationId="{B50FF49B-782F-3A41-AFCF-EC939C90D73E}"/>
            </ac:spMkLst>
          </pc:spChg>
        </pc:sldLayoutChg>
        <pc:sldLayoutChg chg="modSp add del mod modTransition">
          <pc:chgData name="Anastasiia Nalyvaikina" userId="f40fb9fc-816b-48e0-bc47-9fc0e9ac6efb" providerId="ADAL" clId="{68B244C9-446E-8D49-A380-124871AF507A}" dt="2021-03-12T16:42:10.220" v="263" actId="2890"/>
          <pc:sldLayoutMkLst>
            <pc:docMk/>
            <pc:sldMasterMk cId="3141361514" sldId="2147483683"/>
            <pc:sldLayoutMk cId="2285021823" sldId="2147483704"/>
          </pc:sldLayoutMkLst>
          <pc:spChg chg="mod">
            <ac:chgData name="Anastasiia Nalyvaikina" userId="f40fb9fc-816b-48e0-bc47-9fc0e9ac6efb" providerId="ADAL" clId="{68B244C9-446E-8D49-A380-124871AF507A}" dt="2021-03-12T16:42:09.804" v="262" actId="207"/>
            <ac:spMkLst>
              <pc:docMk/>
              <pc:sldMasterMk cId="3141361514" sldId="2147483683"/>
              <pc:sldLayoutMk cId="2285021823" sldId="2147483704"/>
              <ac:spMk id="11" creationId="{F24AF022-EF0E-FA4C-911B-E1FFECD3302C}"/>
            </ac:spMkLst>
          </pc:spChg>
        </pc:sldLayoutChg>
      </pc:sldMasterChg>
      <pc:sldMasterChg chg="modSldLayout">
        <pc:chgData name="Anastasiia Nalyvaikina" userId="f40fb9fc-816b-48e0-bc47-9fc0e9ac6efb" providerId="ADAL" clId="{68B244C9-446E-8D49-A380-124871AF507A}" dt="2021-03-12T17:30:16.416" v="315"/>
        <pc:sldMasterMkLst>
          <pc:docMk/>
          <pc:sldMasterMk cId="3616414756" sldId="2147483704"/>
        </pc:sldMasterMkLst>
        <pc:sldLayoutChg chg="setBg">
          <pc:chgData name="Anastasiia Nalyvaikina" userId="f40fb9fc-816b-48e0-bc47-9fc0e9ac6efb" providerId="ADAL" clId="{68B244C9-446E-8D49-A380-124871AF507A}" dt="2021-03-12T17:30:16.416" v="315"/>
          <pc:sldLayoutMkLst>
            <pc:docMk/>
            <pc:sldMasterMk cId="3616414756" sldId="2147483704"/>
            <pc:sldLayoutMk cId="3776835578" sldId="2147483705"/>
          </pc:sldLayoutMkLst>
        </pc:sldLayoutChg>
        <pc:sldLayoutChg chg="setBg">
          <pc:chgData name="Anastasiia Nalyvaikina" userId="f40fb9fc-816b-48e0-bc47-9fc0e9ac6efb" providerId="ADAL" clId="{68B244C9-446E-8D49-A380-124871AF507A}" dt="2021-03-12T17:30:16.416" v="315"/>
          <pc:sldLayoutMkLst>
            <pc:docMk/>
            <pc:sldMasterMk cId="3616414756" sldId="2147483704"/>
            <pc:sldLayoutMk cId="669057648" sldId="2147483706"/>
          </pc:sldLayoutMkLst>
        </pc:sldLayoutChg>
      </pc:sldMasterChg>
    </pc:docChg>
  </pc:docChgLst>
  <pc:docChgLst>
    <pc:chgData name="Alona Trotsenko" userId="S::alona_trotsenko@epam.com::ff8cec42-535f-4cf6-a06a-f31b4000eaa4" providerId="AD" clId="Web-{74CFF386-F90F-4E05-9045-EBBD798D8B1E}"/>
    <pc:docChg chg="modSld">
      <pc:chgData name="Alona Trotsenko" userId="S::alona_trotsenko@epam.com::ff8cec42-535f-4cf6-a06a-f31b4000eaa4" providerId="AD" clId="Web-{74CFF386-F90F-4E05-9045-EBBD798D8B1E}" dt="2021-03-12T14:56:06.108" v="1"/>
      <pc:docMkLst>
        <pc:docMk/>
      </pc:docMkLst>
      <pc:sldChg chg="addSp delSp modSp">
        <pc:chgData name="Alona Trotsenko" userId="S::alona_trotsenko@epam.com::ff8cec42-535f-4cf6-a06a-f31b4000eaa4" providerId="AD" clId="Web-{74CFF386-F90F-4E05-9045-EBBD798D8B1E}" dt="2021-03-12T14:56:06.108" v="1"/>
        <pc:sldMkLst>
          <pc:docMk/>
          <pc:sldMk cId="0" sldId="333"/>
        </pc:sldMkLst>
        <pc:picChg chg="add del mod">
          <ac:chgData name="Alona Trotsenko" userId="S::alona_trotsenko@epam.com::ff8cec42-535f-4cf6-a06a-f31b4000eaa4" providerId="AD" clId="Web-{74CFF386-F90F-4E05-9045-EBBD798D8B1E}" dt="2021-03-12T14:56:06.108" v="1"/>
          <ac:picMkLst>
            <pc:docMk/>
            <pc:sldMk cId="0" sldId="333"/>
            <ac:picMk id="10" creationId="{48ECF7C6-C5AE-4258-9693-64FA06E61A8B}"/>
          </ac:picMkLst>
        </pc:picChg>
      </pc:sldChg>
    </pc:docChg>
  </pc:docChgLst>
  <pc:docChgLst>
    <pc:chgData name="Anna Smetaniuk" userId="S::anna_smetaniuk@epam.com::c3fb12aa-f31d-4e70-a67f-a134b2da96d6" providerId="AD" clId="Web-{2C36216D-CF21-52E4-A559-250D4ABCA2AD}"/>
    <pc:docChg chg="addSld delSld modSld">
      <pc:chgData name="Anna Smetaniuk" userId="S::anna_smetaniuk@epam.com::c3fb12aa-f31d-4e70-a67f-a134b2da96d6" providerId="AD" clId="Web-{2C36216D-CF21-52E4-A559-250D4ABCA2AD}" dt="2021-03-23T07:58:08.340" v="116" actId="14100"/>
      <pc:docMkLst>
        <pc:docMk/>
      </pc:docMkLst>
      <pc:sldChg chg="addSp delSp modSp">
        <pc:chgData name="Anna Smetaniuk" userId="S::anna_smetaniuk@epam.com::c3fb12aa-f31d-4e70-a67f-a134b2da96d6" providerId="AD" clId="Web-{2C36216D-CF21-52E4-A559-250D4ABCA2AD}" dt="2021-03-23T07:58:08.340" v="116" actId="14100"/>
        <pc:sldMkLst>
          <pc:docMk/>
          <pc:sldMk cId="0" sldId="266"/>
        </pc:sldMkLst>
        <pc:spChg chg="mod topLvl">
          <ac:chgData name="Anna Smetaniuk" userId="S::anna_smetaniuk@epam.com::c3fb12aa-f31d-4e70-a67f-a134b2da96d6" providerId="AD" clId="Web-{2C36216D-CF21-52E4-A559-250D4ABCA2AD}" dt="2021-03-23T07:56:03.321" v="103"/>
          <ac:spMkLst>
            <pc:docMk/>
            <pc:sldMk cId="0" sldId="266"/>
            <ac:spMk id="10" creationId="{00000000-0000-0000-0000-000000000000}"/>
          </ac:spMkLst>
        </pc:spChg>
        <pc:spChg chg="mod">
          <ac:chgData name="Anna Smetaniuk" userId="S::anna_smetaniuk@epam.com::c3fb12aa-f31d-4e70-a67f-a134b2da96d6" providerId="AD" clId="Web-{2C36216D-CF21-52E4-A559-250D4ABCA2AD}" dt="2021-03-23T07:57:58.652" v="114" actId="1076"/>
          <ac:spMkLst>
            <pc:docMk/>
            <pc:sldMk cId="0" sldId="266"/>
            <ac:spMk id="11" creationId="{00000000-0000-0000-0000-000000000000}"/>
          </ac:spMkLst>
        </pc:spChg>
        <pc:spChg chg="add mod ord">
          <ac:chgData name="Anna Smetaniuk" userId="S::anna_smetaniuk@epam.com::c3fb12aa-f31d-4e70-a67f-a134b2da96d6" providerId="AD" clId="Web-{2C36216D-CF21-52E4-A559-250D4ABCA2AD}" dt="2021-03-23T07:57:04.838" v="107" actId="14100"/>
          <ac:spMkLst>
            <pc:docMk/>
            <pc:sldMk cId="0" sldId="266"/>
            <ac:spMk id="23" creationId="{6EBC94FA-A018-40CD-9236-1483FEE59136}"/>
          </ac:spMkLst>
        </pc:spChg>
        <pc:grpChg chg="del mod">
          <ac:chgData name="Anna Smetaniuk" userId="S::anna_smetaniuk@epam.com::c3fb12aa-f31d-4e70-a67f-a134b2da96d6" providerId="AD" clId="Web-{2C36216D-CF21-52E4-A559-250D4ABCA2AD}" dt="2021-03-23T07:51:57.034" v="92"/>
          <ac:grpSpMkLst>
            <pc:docMk/>
            <pc:sldMk cId="0" sldId="266"/>
            <ac:grpSpMk id="2" creationId="{00000000-0000-0000-0000-000000000000}"/>
          </ac:grpSpMkLst>
        </pc:grpChg>
        <pc:grpChg chg="del mod">
          <ac:chgData name="Anna Smetaniuk" userId="S::anna_smetaniuk@epam.com::c3fb12aa-f31d-4e70-a67f-a134b2da96d6" providerId="AD" clId="Web-{2C36216D-CF21-52E4-A559-250D4ABCA2AD}" dt="2021-03-23T07:51:50.081" v="90"/>
          <ac:grpSpMkLst>
            <pc:docMk/>
            <pc:sldMk cId="0" sldId="266"/>
            <ac:grpSpMk id="8" creationId="{00000000-0000-0000-0000-000000000000}"/>
          </ac:grpSpMkLst>
        </pc:grpChg>
        <pc:grpChg chg="add mod ord">
          <ac:chgData name="Anna Smetaniuk" userId="S::anna_smetaniuk@epam.com::c3fb12aa-f31d-4e70-a67f-a134b2da96d6" providerId="AD" clId="Web-{2C36216D-CF21-52E4-A559-250D4ABCA2AD}" dt="2021-03-23T07:53:33.818" v="102" actId="1076"/>
          <ac:grpSpMkLst>
            <pc:docMk/>
            <pc:sldMk cId="0" sldId="266"/>
            <ac:grpSpMk id="21" creationId="{10C8E525-72D3-4365-9915-D50D3253AD7E}"/>
          </ac:grpSpMkLst>
        </pc:grpChg>
        <pc:grpChg chg="add mod">
          <ac:chgData name="Anna Smetaniuk" userId="S::anna_smetaniuk@epam.com::c3fb12aa-f31d-4e70-a67f-a134b2da96d6" providerId="AD" clId="Web-{2C36216D-CF21-52E4-A559-250D4ABCA2AD}" dt="2021-03-23T07:58:08.340" v="116" actId="14100"/>
          <ac:grpSpMkLst>
            <pc:docMk/>
            <pc:sldMk cId="0" sldId="266"/>
            <ac:grpSpMk id="24" creationId="{6A4771E9-254D-4365-8FB8-9E15FEBFF924}"/>
          </ac:grpSpMkLst>
        </pc:grpChg>
        <pc:picChg chg="mod topLvl">
          <ac:chgData name="Anna Smetaniuk" userId="S::anna_smetaniuk@epam.com::c3fb12aa-f31d-4e70-a67f-a134b2da96d6" providerId="AD" clId="Web-{2C36216D-CF21-52E4-A559-250D4ABCA2AD}" dt="2021-03-23T07:51:50.081" v="90"/>
          <ac:picMkLst>
            <pc:docMk/>
            <pc:sldMk cId="0" sldId="266"/>
            <ac:picMk id="9" creationId="{00000000-0000-0000-0000-000000000000}"/>
          </ac:picMkLst>
        </pc:picChg>
      </pc:sldChg>
      <pc:sldChg chg="del">
        <pc:chgData name="Anna Smetaniuk" userId="S::anna_smetaniuk@epam.com::c3fb12aa-f31d-4e70-a67f-a134b2da96d6" providerId="AD" clId="Web-{2C36216D-CF21-52E4-A559-250D4ABCA2AD}" dt="2021-03-22T11:08:39.228" v="72"/>
        <pc:sldMkLst>
          <pc:docMk/>
          <pc:sldMk cId="1052721838" sldId="363"/>
        </pc:sldMkLst>
      </pc:sldChg>
      <pc:sldChg chg="new del">
        <pc:chgData name="Anna Smetaniuk" userId="S::anna_smetaniuk@epam.com::c3fb12aa-f31d-4e70-a67f-a134b2da96d6" providerId="AD" clId="Web-{2C36216D-CF21-52E4-A559-250D4ABCA2AD}" dt="2021-03-22T11:02:18.222" v="2"/>
        <pc:sldMkLst>
          <pc:docMk/>
          <pc:sldMk cId="1181260998" sldId="5500"/>
        </pc:sldMkLst>
      </pc:sldChg>
      <pc:sldChg chg="addSp delSp modSp add replId">
        <pc:chgData name="Anna Smetaniuk" userId="S::anna_smetaniuk@epam.com::c3fb12aa-f31d-4e70-a67f-a134b2da96d6" providerId="AD" clId="Web-{2C36216D-CF21-52E4-A559-250D4ABCA2AD}" dt="2021-03-22T11:08:26.962" v="71" actId="1076"/>
        <pc:sldMkLst>
          <pc:docMk/>
          <pc:sldMk cId="2226456542" sldId="5501"/>
        </pc:sldMkLst>
        <pc:spChg chg="add mod ord">
          <ac:chgData name="Anna Smetaniuk" userId="S::anna_smetaniuk@epam.com::c3fb12aa-f31d-4e70-a67f-a134b2da96d6" providerId="AD" clId="Web-{2C36216D-CF21-52E4-A559-250D4ABCA2AD}" dt="2021-03-22T11:07:29.649" v="62"/>
          <ac:spMkLst>
            <pc:docMk/>
            <pc:sldMk cId="2226456542" sldId="5501"/>
            <ac:spMk id="3" creationId="{09809026-EB5A-4B50-82B6-34FB2AC350AF}"/>
          </ac:spMkLst>
        </pc:spChg>
        <pc:spChg chg="add mod ord">
          <ac:chgData name="Anna Smetaniuk" userId="S::anna_smetaniuk@epam.com::c3fb12aa-f31d-4e70-a67f-a134b2da96d6" providerId="AD" clId="Web-{2C36216D-CF21-52E4-A559-250D4ABCA2AD}" dt="2021-03-22T11:08:11.727" v="69" actId="1076"/>
          <ac:spMkLst>
            <pc:docMk/>
            <pc:sldMk cId="2226456542" sldId="5501"/>
            <ac:spMk id="4" creationId="{33BA319E-1800-4782-BF5C-01BD9E6EF18F}"/>
          </ac:spMkLst>
        </pc:spChg>
        <pc:spChg chg="del">
          <ac:chgData name="Anna Smetaniuk" userId="S::anna_smetaniuk@epam.com::c3fb12aa-f31d-4e70-a67f-a134b2da96d6" providerId="AD" clId="Web-{2C36216D-CF21-52E4-A559-250D4ABCA2AD}" dt="2021-03-22T11:03:59.536" v="26"/>
          <ac:spMkLst>
            <pc:docMk/>
            <pc:sldMk cId="2226456542" sldId="5501"/>
            <ac:spMk id="9" creationId="{00000000-0000-0000-0000-000000000000}"/>
          </ac:spMkLst>
        </pc:spChg>
        <pc:spChg chg="mod">
          <ac:chgData name="Anna Smetaniuk" userId="S::anna_smetaniuk@epam.com::c3fb12aa-f31d-4e70-a67f-a134b2da96d6" providerId="AD" clId="Web-{2C36216D-CF21-52E4-A559-250D4ABCA2AD}" dt="2021-03-22T11:03:45.223" v="13"/>
          <ac:spMkLst>
            <pc:docMk/>
            <pc:sldMk cId="2226456542" sldId="5501"/>
            <ac:spMk id="14" creationId="{17F34694-8B96-1246-8CCA-86FA87477ED5}"/>
          </ac:spMkLst>
        </pc:spChg>
        <pc:grpChg chg="del">
          <ac:chgData name="Anna Smetaniuk" userId="S::anna_smetaniuk@epam.com::c3fb12aa-f31d-4e70-a67f-a134b2da96d6" providerId="AD" clId="Web-{2C36216D-CF21-52E4-A559-250D4ABCA2AD}" dt="2021-03-22T11:03:59.520" v="22"/>
          <ac:grpSpMkLst>
            <pc:docMk/>
            <pc:sldMk cId="2226456542" sldId="5501"/>
            <ac:grpSpMk id="21" creationId="{2B3A747A-162D-433A-8AEB-06BF1D459880}"/>
          </ac:grpSpMkLst>
        </pc:grpChg>
        <pc:grpChg chg="del">
          <ac:chgData name="Anna Smetaniuk" userId="S::anna_smetaniuk@epam.com::c3fb12aa-f31d-4e70-a67f-a134b2da96d6" providerId="AD" clId="Web-{2C36216D-CF21-52E4-A559-250D4ABCA2AD}" dt="2021-03-22T11:03:59.520" v="23"/>
          <ac:grpSpMkLst>
            <pc:docMk/>
            <pc:sldMk cId="2226456542" sldId="5501"/>
            <ac:grpSpMk id="27" creationId="{5EFCA280-6AB0-4B07-9BAD-4DCE29F79684}"/>
          </ac:grpSpMkLst>
        </pc:grpChg>
        <pc:grpChg chg="del">
          <ac:chgData name="Anna Smetaniuk" userId="S::anna_smetaniuk@epam.com::c3fb12aa-f31d-4e70-a67f-a134b2da96d6" providerId="AD" clId="Web-{2C36216D-CF21-52E4-A559-250D4ABCA2AD}" dt="2021-03-22T11:03:59.520" v="24"/>
          <ac:grpSpMkLst>
            <pc:docMk/>
            <pc:sldMk cId="2226456542" sldId="5501"/>
            <ac:grpSpMk id="33" creationId="{3D68552C-017C-4945-9C79-986B6D31E8ED}"/>
          </ac:grpSpMkLst>
        </pc:grpChg>
        <pc:grpChg chg="del">
          <ac:chgData name="Anna Smetaniuk" userId="S::anna_smetaniuk@epam.com::c3fb12aa-f31d-4e70-a67f-a134b2da96d6" providerId="AD" clId="Web-{2C36216D-CF21-52E4-A559-250D4ABCA2AD}" dt="2021-03-22T11:03:59.536" v="25"/>
          <ac:grpSpMkLst>
            <pc:docMk/>
            <pc:sldMk cId="2226456542" sldId="5501"/>
            <ac:grpSpMk id="39" creationId="{0E736AFA-D1C8-4935-96ED-776565B94063}"/>
          </ac:grpSpMkLst>
        </pc:grpChg>
        <pc:grpChg chg="del">
          <ac:chgData name="Anna Smetaniuk" userId="S::anna_smetaniuk@epam.com::c3fb12aa-f31d-4e70-a67f-a134b2da96d6" providerId="AD" clId="Web-{2C36216D-CF21-52E4-A559-250D4ABCA2AD}" dt="2021-03-22T11:03:59.520" v="21"/>
          <ac:grpSpMkLst>
            <pc:docMk/>
            <pc:sldMk cId="2226456542" sldId="5501"/>
            <ac:grpSpMk id="51" creationId="{A0986F27-B0B0-476D-AE8E-69CC307263D8}"/>
          </ac:grpSpMkLst>
        </pc:grpChg>
        <pc:grpChg chg="del">
          <ac:chgData name="Anna Smetaniuk" userId="S::anna_smetaniuk@epam.com::c3fb12aa-f31d-4e70-a67f-a134b2da96d6" providerId="AD" clId="Web-{2C36216D-CF21-52E4-A559-250D4ABCA2AD}" dt="2021-03-22T11:03:59.520" v="20"/>
          <ac:grpSpMkLst>
            <pc:docMk/>
            <pc:sldMk cId="2226456542" sldId="5501"/>
            <ac:grpSpMk id="63" creationId="{43FF2C96-D6F8-466B-B77D-E294FC14180A}"/>
          </ac:grpSpMkLst>
        </pc:grpChg>
        <pc:grpChg chg="del">
          <ac:chgData name="Anna Smetaniuk" userId="S::anna_smetaniuk@epam.com::c3fb12aa-f31d-4e70-a67f-a134b2da96d6" providerId="AD" clId="Web-{2C36216D-CF21-52E4-A559-250D4ABCA2AD}" dt="2021-03-22T11:03:59.520" v="19"/>
          <ac:grpSpMkLst>
            <pc:docMk/>
            <pc:sldMk cId="2226456542" sldId="5501"/>
            <ac:grpSpMk id="99" creationId="{1FE65B8B-EE16-499E-8F8E-5D4BD5DBCA55}"/>
          </ac:grpSpMkLst>
        </pc:grpChg>
        <pc:grpChg chg="del">
          <ac:chgData name="Anna Smetaniuk" userId="S::anna_smetaniuk@epam.com::c3fb12aa-f31d-4e70-a67f-a134b2da96d6" providerId="AD" clId="Web-{2C36216D-CF21-52E4-A559-250D4ABCA2AD}" dt="2021-03-22T11:03:59.520" v="18"/>
          <ac:grpSpMkLst>
            <pc:docMk/>
            <pc:sldMk cId="2226456542" sldId="5501"/>
            <ac:grpSpMk id="103" creationId="{324C1E13-B966-4678-9DFD-EC3A1265FAF0}"/>
          </ac:grpSpMkLst>
        </pc:grpChg>
        <pc:grpChg chg="del">
          <ac:chgData name="Anna Smetaniuk" userId="S::anna_smetaniuk@epam.com::c3fb12aa-f31d-4e70-a67f-a134b2da96d6" providerId="AD" clId="Web-{2C36216D-CF21-52E4-A559-250D4ABCA2AD}" dt="2021-03-22T11:03:59.520" v="17"/>
          <ac:grpSpMkLst>
            <pc:docMk/>
            <pc:sldMk cId="2226456542" sldId="5501"/>
            <ac:grpSpMk id="107" creationId="{0727ED80-F2F8-4EB7-8BDE-5857623ACDDF}"/>
          </ac:grpSpMkLst>
        </pc:grpChg>
        <pc:grpChg chg="del">
          <ac:chgData name="Anna Smetaniuk" userId="S::anna_smetaniuk@epam.com::c3fb12aa-f31d-4e70-a67f-a134b2da96d6" providerId="AD" clId="Web-{2C36216D-CF21-52E4-A559-250D4ABCA2AD}" dt="2021-03-22T11:03:59.520" v="14"/>
          <ac:grpSpMkLst>
            <pc:docMk/>
            <pc:sldMk cId="2226456542" sldId="5501"/>
            <ac:grpSpMk id="116" creationId="{3FF43774-02A1-49C5-9509-DCDA3CC390F1}"/>
          </ac:grpSpMkLst>
        </pc:grpChg>
        <pc:grpChg chg="del">
          <ac:chgData name="Anna Smetaniuk" userId="S::anna_smetaniuk@epam.com::c3fb12aa-f31d-4e70-a67f-a134b2da96d6" providerId="AD" clId="Web-{2C36216D-CF21-52E4-A559-250D4ABCA2AD}" dt="2021-03-22T11:03:59.520" v="15"/>
          <ac:grpSpMkLst>
            <pc:docMk/>
            <pc:sldMk cId="2226456542" sldId="5501"/>
            <ac:grpSpMk id="117" creationId="{F3EA65F8-A235-458B-8B85-1C54C3892361}"/>
          </ac:grpSpMkLst>
        </pc:grpChg>
        <pc:grpChg chg="del">
          <ac:chgData name="Anna Smetaniuk" userId="S::anna_smetaniuk@epam.com::c3fb12aa-f31d-4e70-a67f-a134b2da96d6" providerId="AD" clId="Web-{2C36216D-CF21-52E4-A559-250D4ABCA2AD}" dt="2021-03-22T11:03:59.520" v="16"/>
          <ac:grpSpMkLst>
            <pc:docMk/>
            <pc:sldMk cId="2226456542" sldId="5501"/>
            <ac:grpSpMk id="118" creationId="{03D40452-AB79-4554-9334-6EC3056CEFEC}"/>
          </ac:grpSpMkLst>
        </pc:grpChg>
        <pc:picChg chg="add mod">
          <ac:chgData name="Anna Smetaniuk" userId="S::anna_smetaniuk@epam.com::c3fb12aa-f31d-4e70-a67f-a134b2da96d6" providerId="AD" clId="Web-{2C36216D-CF21-52E4-A559-250D4ABCA2AD}" dt="2021-03-22T11:07:43.836" v="64" actId="1076"/>
          <ac:picMkLst>
            <pc:docMk/>
            <pc:sldMk cId="2226456542" sldId="5501"/>
            <ac:picMk id="2" creationId="{1470FF37-5E33-420D-9923-E9D83394D67A}"/>
          </ac:picMkLst>
        </pc:picChg>
        <pc:picChg chg="add mod ord">
          <ac:chgData name="Anna Smetaniuk" userId="S::anna_smetaniuk@epam.com::c3fb12aa-f31d-4e70-a67f-a134b2da96d6" providerId="AD" clId="Web-{2C36216D-CF21-52E4-A559-250D4ABCA2AD}" dt="2021-03-22T11:08:21.931" v="70" actId="1076"/>
          <ac:picMkLst>
            <pc:docMk/>
            <pc:sldMk cId="2226456542" sldId="5501"/>
            <ac:picMk id="58" creationId="{16D3CB77-3691-4065-A1D7-7952B3B4A2F3}"/>
          </ac:picMkLst>
        </pc:picChg>
        <pc:picChg chg="mod modCrop">
          <ac:chgData name="Anna Smetaniuk" userId="S::anna_smetaniuk@epam.com::c3fb12aa-f31d-4e70-a67f-a134b2da96d6" providerId="AD" clId="Web-{2C36216D-CF21-52E4-A559-250D4ABCA2AD}" dt="2021-03-22T11:08:26.962" v="71" actId="1076"/>
          <ac:picMkLst>
            <pc:docMk/>
            <pc:sldMk cId="2226456542" sldId="5501"/>
            <ac:picMk id="124" creationId="{9B5DC4E0-23D2-4B98-AFD3-478119FF3E14}"/>
          </ac:picMkLst>
        </pc:picChg>
        <pc:cxnChg chg="del">
          <ac:chgData name="Anna Smetaniuk" userId="S::anna_smetaniuk@epam.com::c3fb12aa-f31d-4e70-a67f-a134b2da96d6" providerId="AD" clId="Web-{2C36216D-CF21-52E4-A559-250D4ABCA2AD}" dt="2021-03-22T11:07:39.086" v="63"/>
          <ac:cxnSpMkLst>
            <pc:docMk/>
            <pc:sldMk cId="2226456542" sldId="5501"/>
            <ac:cxnSpMk id="120" creationId="{CF7DB7A9-8228-4B78-968B-0FAD1B5F5B0B}"/>
          </ac:cxnSpMkLst>
        </pc:cxnChg>
      </pc:sldChg>
    </pc:docChg>
  </pc:docChgLst>
  <pc:docChgLst>
    <pc:chgData name="Svitlana Ivanytska" userId="9945978b-de8b-4351-bd87-1c35787503f5" providerId="ADAL" clId="{B85F11D7-E5AA-D041-A485-541DC5F787A7}"/>
    <pc:docChg chg="undo custSel addSld delSld modSld">
      <pc:chgData name="Svitlana Ivanytska" userId="9945978b-de8b-4351-bd87-1c35787503f5" providerId="ADAL" clId="{B85F11D7-E5AA-D041-A485-541DC5F787A7}" dt="2021-03-12T13:18:32.004" v="150" actId="2696"/>
      <pc:docMkLst>
        <pc:docMk/>
      </pc:docMkLst>
      <pc:sldChg chg="addSp delSp modSp mod">
        <pc:chgData name="Svitlana Ivanytska" userId="9945978b-de8b-4351-bd87-1c35787503f5" providerId="ADAL" clId="{B85F11D7-E5AA-D041-A485-541DC5F787A7}" dt="2021-03-11T16:21:19.175" v="17" actId="1076"/>
        <pc:sldMkLst>
          <pc:docMk/>
          <pc:sldMk cId="0" sldId="256"/>
        </pc:sldMkLst>
        <pc:spChg chg="add del mod">
          <ac:chgData name="Svitlana Ivanytska" userId="9945978b-de8b-4351-bd87-1c35787503f5" providerId="ADAL" clId="{B85F11D7-E5AA-D041-A485-541DC5F787A7}" dt="2021-03-11T16:04:52.590" v="15" actId="478"/>
          <ac:spMkLst>
            <pc:docMk/>
            <pc:sldMk cId="0" sldId="256"/>
            <ac:spMk id="5" creationId="{287F115B-AEF8-F147-A39B-04BF79DD4829}"/>
          </ac:spMkLst>
        </pc:spChg>
        <pc:grpChg chg="mod">
          <ac:chgData name="Svitlana Ivanytska" userId="9945978b-de8b-4351-bd87-1c35787503f5" providerId="ADAL" clId="{B85F11D7-E5AA-D041-A485-541DC5F787A7}" dt="2021-03-11T16:21:19.175" v="17" actId="1076"/>
          <ac:grpSpMkLst>
            <pc:docMk/>
            <pc:sldMk cId="0" sldId="256"/>
            <ac:grpSpMk id="2" creationId="{00000000-0000-0000-0000-000000000000}"/>
          </ac:grpSpMkLst>
        </pc:grpChg>
      </pc:sldChg>
      <pc:sldChg chg="addSp delSp del">
        <pc:chgData name="Svitlana Ivanytska" userId="9945978b-de8b-4351-bd87-1c35787503f5" providerId="ADAL" clId="{B85F11D7-E5AA-D041-A485-541DC5F787A7}" dt="2021-03-12T13:08:44.035" v="29" actId="2696"/>
        <pc:sldMkLst>
          <pc:docMk/>
          <pc:sldMk cId="0" sldId="276"/>
        </pc:sldMkLst>
        <pc:picChg chg="add del">
          <ac:chgData name="Svitlana Ivanytska" userId="9945978b-de8b-4351-bd87-1c35787503f5" providerId="ADAL" clId="{B85F11D7-E5AA-D041-A485-541DC5F787A7}" dt="2021-03-12T13:07:01.837" v="19"/>
          <ac:picMkLst>
            <pc:docMk/>
            <pc:sldMk cId="0" sldId="276"/>
            <ac:picMk id="1026" creationId="{5567DAF5-4EC7-2A4F-98FE-36B3EFD8A5A2}"/>
          </ac:picMkLst>
        </pc:picChg>
        <pc:picChg chg="add del">
          <ac:chgData name="Svitlana Ivanytska" userId="9945978b-de8b-4351-bd87-1c35787503f5" providerId="ADAL" clId="{B85F11D7-E5AA-D041-A485-541DC5F787A7}" dt="2021-03-12T13:07:07.168" v="21"/>
          <ac:picMkLst>
            <pc:docMk/>
            <pc:sldMk cId="0" sldId="276"/>
            <ac:picMk id="1028" creationId="{D082AAE8-BED6-F847-AD1F-A487E6D10EBC}"/>
          </ac:picMkLst>
        </pc:picChg>
        <pc:picChg chg="add del">
          <ac:chgData name="Svitlana Ivanytska" userId="9945978b-de8b-4351-bd87-1c35787503f5" providerId="ADAL" clId="{B85F11D7-E5AA-D041-A485-541DC5F787A7}" dt="2021-03-12T13:07:21.600" v="23"/>
          <ac:picMkLst>
            <pc:docMk/>
            <pc:sldMk cId="0" sldId="276"/>
            <ac:picMk id="1030" creationId="{DB5E8844-9811-3B41-8367-80076560DFED}"/>
          </ac:picMkLst>
        </pc:picChg>
        <pc:picChg chg="add del">
          <ac:chgData name="Svitlana Ivanytska" userId="9945978b-de8b-4351-bd87-1c35787503f5" providerId="ADAL" clId="{B85F11D7-E5AA-D041-A485-541DC5F787A7}" dt="2021-03-12T13:07:52.696" v="25"/>
          <ac:picMkLst>
            <pc:docMk/>
            <pc:sldMk cId="0" sldId="276"/>
            <ac:picMk id="1032" creationId="{C7A9DE76-D3E4-5C49-97AD-6EBA9E89924D}"/>
          </ac:picMkLst>
        </pc:picChg>
      </pc:sldChg>
      <pc:sldChg chg="add del">
        <pc:chgData name="Svitlana Ivanytska" userId="9945978b-de8b-4351-bd87-1c35787503f5" providerId="ADAL" clId="{B85F11D7-E5AA-D041-A485-541DC5F787A7}" dt="2021-03-12T13:08:06.272" v="27"/>
        <pc:sldMkLst>
          <pc:docMk/>
          <pc:sldMk cId="3507477740" sldId="307"/>
        </pc:sldMkLst>
      </pc:sldChg>
      <pc:sldChg chg="add">
        <pc:chgData name="Svitlana Ivanytska" userId="9945978b-de8b-4351-bd87-1c35787503f5" providerId="ADAL" clId="{B85F11D7-E5AA-D041-A485-541DC5F787A7}" dt="2021-03-12T13:08:06.489" v="28"/>
        <pc:sldMkLst>
          <pc:docMk/>
          <pc:sldMk cId="4170412047" sldId="307"/>
        </pc:sldMkLst>
      </pc:sldChg>
      <pc:sldChg chg="del">
        <pc:chgData name="Svitlana Ivanytska" userId="9945978b-de8b-4351-bd87-1c35787503f5" providerId="ADAL" clId="{B85F11D7-E5AA-D041-A485-541DC5F787A7}" dt="2021-03-12T13:15:17.585" v="84" actId="2696"/>
        <pc:sldMkLst>
          <pc:docMk/>
          <pc:sldMk cId="0" sldId="319"/>
        </pc:sldMkLst>
      </pc:sldChg>
      <pc:sldChg chg="del">
        <pc:chgData name="Svitlana Ivanytska" userId="9945978b-de8b-4351-bd87-1c35787503f5" providerId="ADAL" clId="{B85F11D7-E5AA-D041-A485-541DC5F787A7}" dt="2021-03-12T13:16:22.348" v="102" actId="2696"/>
        <pc:sldMkLst>
          <pc:docMk/>
          <pc:sldMk cId="0" sldId="320"/>
        </pc:sldMkLst>
      </pc:sldChg>
      <pc:sldChg chg="add del">
        <pc:chgData name="Svitlana Ivanytska" userId="9945978b-de8b-4351-bd87-1c35787503f5" providerId="ADAL" clId="{B85F11D7-E5AA-D041-A485-541DC5F787A7}" dt="2021-03-12T13:15:22.113" v="86"/>
        <pc:sldMkLst>
          <pc:docMk/>
          <pc:sldMk cId="2786123157" sldId="321"/>
        </pc:sldMkLst>
      </pc:sldChg>
      <pc:sldChg chg="addSp delSp modSp add mod modNotesTx">
        <pc:chgData name="Svitlana Ivanytska" userId="9945978b-de8b-4351-bd87-1c35787503f5" providerId="ADAL" clId="{B85F11D7-E5AA-D041-A485-541DC5F787A7}" dt="2021-03-12T13:16:36.050" v="103" actId="20577"/>
        <pc:sldMkLst>
          <pc:docMk/>
          <pc:sldMk cId="3030210260" sldId="321"/>
        </pc:sldMkLst>
        <pc:spChg chg="add del mod">
          <ac:chgData name="Svitlana Ivanytska" userId="9945978b-de8b-4351-bd87-1c35787503f5" providerId="ADAL" clId="{B85F11D7-E5AA-D041-A485-541DC5F787A7}" dt="2021-03-12T13:16:15.414" v="101" actId="478"/>
          <ac:spMkLst>
            <pc:docMk/>
            <pc:sldMk cId="3030210260" sldId="321"/>
            <ac:spMk id="12" creationId="{71C7E1B6-978A-CB46-A6B8-4DA409E5F526}"/>
          </ac:spMkLst>
        </pc:spChg>
        <pc:spChg chg="add del mod">
          <ac:chgData name="Svitlana Ivanytska" userId="9945978b-de8b-4351-bd87-1c35787503f5" providerId="ADAL" clId="{B85F11D7-E5AA-D041-A485-541DC5F787A7}" dt="2021-03-12T13:16:15.414" v="101" actId="478"/>
          <ac:spMkLst>
            <pc:docMk/>
            <pc:sldMk cId="3030210260" sldId="321"/>
            <ac:spMk id="13" creationId="{3353257F-EB41-7043-9B52-B0A7ACA6C134}"/>
          </ac:spMkLst>
        </pc:spChg>
        <pc:spChg chg="add del mod">
          <ac:chgData name="Svitlana Ivanytska" userId="9945978b-de8b-4351-bd87-1c35787503f5" providerId="ADAL" clId="{B85F11D7-E5AA-D041-A485-541DC5F787A7}" dt="2021-03-12T13:16:15.414" v="101" actId="478"/>
          <ac:spMkLst>
            <pc:docMk/>
            <pc:sldMk cId="3030210260" sldId="321"/>
            <ac:spMk id="14" creationId="{5B44519C-C41E-C14D-9C94-D262EB871A30}"/>
          </ac:spMkLst>
        </pc:spChg>
      </pc:sldChg>
      <pc:sldChg chg="addSp delSp modSp add mod">
        <pc:chgData name="Svitlana Ivanytska" userId="9945978b-de8b-4351-bd87-1c35787503f5" providerId="ADAL" clId="{B85F11D7-E5AA-D041-A485-541DC5F787A7}" dt="2021-03-12T13:16:48.010" v="106" actId="478"/>
        <pc:sldMkLst>
          <pc:docMk/>
          <pc:sldMk cId="234557625" sldId="322"/>
        </pc:sldMkLst>
        <pc:spChg chg="add mod">
          <ac:chgData name="Svitlana Ivanytska" userId="9945978b-de8b-4351-bd87-1c35787503f5" providerId="ADAL" clId="{B85F11D7-E5AA-D041-A485-541DC5F787A7}" dt="2021-03-12T13:12:42.382" v="61" actId="1036"/>
          <ac:spMkLst>
            <pc:docMk/>
            <pc:sldMk cId="234557625" sldId="322"/>
            <ac:spMk id="3" creationId="{60DDBBA6-D921-674F-81E5-6F37DE8A6913}"/>
          </ac:spMkLst>
        </pc:spChg>
        <pc:spChg chg="add del mod">
          <ac:chgData name="Svitlana Ivanytska" userId="9945978b-de8b-4351-bd87-1c35787503f5" providerId="ADAL" clId="{B85F11D7-E5AA-D041-A485-541DC5F787A7}" dt="2021-03-12T13:14:05.630" v="69" actId="478"/>
          <ac:spMkLst>
            <pc:docMk/>
            <pc:sldMk cId="234557625" sldId="322"/>
            <ac:spMk id="4" creationId="{7A7D408F-CD9E-2D40-BDD1-221A07FE0316}"/>
          </ac:spMkLst>
        </pc:spChg>
        <pc:spChg chg="add del mod">
          <ac:chgData name="Svitlana Ivanytska" userId="9945978b-de8b-4351-bd87-1c35787503f5" providerId="ADAL" clId="{B85F11D7-E5AA-D041-A485-541DC5F787A7}" dt="2021-03-12T13:16:48.010" v="106" actId="478"/>
          <ac:spMkLst>
            <pc:docMk/>
            <pc:sldMk cId="234557625" sldId="322"/>
            <ac:spMk id="6" creationId="{4FD54FEC-53F2-5143-B480-F7263F8640CB}"/>
          </ac:spMkLst>
        </pc:spChg>
        <pc:spChg chg="mod">
          <ac:chgData name="Svitlana Ivanytska" userId="9945978b-de8b-4351-bd87-1c35787503f5" providerId="ADAL" clId="{B85F11D7-E5AA-D041-A485-541DC5F787A7}" dt="2021-03-12T13:16:45.935" v="105" actId="1076"/>
          <ac:spMkLst>
            <pc:docMk/>
            <pc:sldMk cId="234557625" sldId="322"/>
            <ac:spMk id="9" creationId="{31857DEC-8FEF-4272-B628-3CDDC060EBEA}"/>
          </ac:spMkLst>
        </pc:spChg>
        <pc:spChg chg="mod">
          <ac:chgData name="Svitlana Ivanytska" userId="9945978b-de8b-4351-bd87-1c35787503f5" providerId="ADAL" clId="{B85F11D7-E5AA-D041-A485-541DC5F787A7}" dt="2021-03-12T13:09:15.744" v="34" actId="1076"/>
          <ac:spMkLst>
            <pc:docMk/>
            <pc:sldMk cId="234557625" sldId="322"/>
            <ac:spMk id="27" creationId="{2A1C45DC-376A-DF46-8028-AC766585B1E5}"/>
          </ac:spMkLst>
        </pc:spChg>
        <pc:picChg chg="mod">
          <ac:chgData name="Svitlana Ivanytska" userId="9945978b-de8b-4351-bd87-1c35787503f5" providerId="ADAL" clId="{B85F11D7-E5AA-D041-A485-541DC5F787A7}" dt="2021-03-12T13:12:31.297" v="47" actId="166"/>
          <ac:picMkLst>
            <pc:docMk/>
            <pc:sldMk cId="234557625" sldId="322"/>
            <ac:picMk id="30" creationId="{FE7ED2C8-EE0F-914F-8FBF-E2637840BD6E}"/>
          </ac:picMkLst>
        </pc:picChg>
        <pc:picChg chg="mod">
          <ac:chgData name="Svitlana Ivanytska" userId="9945978b-de8b-4351-bd87-1c35787503f5" providerId="ADAL" clId="{B85F11D7-E5AA-D041-A485-541DC5F787A7}" dt="2021-03-12T13:09:29.211" v="39" actId="1076"/>
          <ac:picMkLst>
            <pc:docMk/>
            <pc:sldMk cId="234557625" sldId="322"/>
            <ac:picMk id="33" creationId="{72D34679-F7A2-459F-B1D9-5CE0F9157108}"/>
          </ac:picMkLst>
        </pc:picChg>
        <pc:cxnChg chg="add del mod">
          <ac:chgData name="Svitlana Ivanytska" userId="9945978b-de8b-4351-bd87-1c35787503f5" providerId="ADAL" clId="{B85F11D7-E5AA-D041-A485-541DC5F787A7}" dt="2021-03-12T13:09:22.793" v="38" actId="1076"/>
          <ac:cxnSpMkLst>
            <pc:docMk/>
            <pc:sldMk cId="234557625" sldId="322"/>
            <ac:cxnSpMk id="11" creationId="{C14D19CC-82FB-4EF8-9910-B6A4500946A4}"/>
          </ac:cxnSpMkLst>
        </pc:cxnChg>
      </pc:sldChg>
      <pc:sldChg chg="add del">
        <pc:chgData name="Svitlana Ivanytska" userId="9945978b-de8b-4351-bd87-1c35787503f5" providerId="ADAL" clId="{B85F11D7-E5AA-D041-A485-541DC5F787A7}" dt="2021-03-12T13:08:57.012" v="31"/>
        <pc:sldMkLst>
          <pc:docMk/>
          <pc:sldMk cId="594668648" sldId="322"/>
        </pc:sldMkLst>
      </pc:sldChg>
      <pc:sldChg chg="addSp delSp modSp add mod">
        <pc:chgData name="Svitlana Ivanytska" userId="9945978b-de8b-4351-bd87-1c35787503f5" providerId="ADAL" clId="{B85F11D7-E5AA-D041-A485-541DC5F787A7}" dt="2021-03-12T13:18:21.628" v="149" actId="20577"/>
        <pc:sldMkLst>
          <pc:docMk/>
          <pc:sldMk cId="1368720124" sldId="329"/>
        </pc:sldMkLst>
        <pc:spChg chg="mod">
          <ac:chgData name="Svitlana Ivanytska" userId="9945978b-de8b-4351-bd87-1c35787503f5" providerId="ADAL" clId="{B85F11D7-E5AA-D041-A485-541DC5F787A7}" dt="2021-03-12T13:18:21.628" v="149" actId="20577"/>
          <ac:spMkLst>
            <pc:docMk/>
            <pc:sldMk cId="1368720124" sldId="329"/>
            <ac:spMk id="4" creationId="{8E778DB9-53D9-2744-BE5F-D2C2D534AF27}"/>
          </ac:spMkLst>
        </pc:spChg>
        <pc:spChg chg="del">
          <ac:chgData name="Svitlana Ivanytska" userId="9945978b-de8b-4351-bd87-1c35787503f5" providerId="ADAL" clId="{B85F11D7-E5AA-D041-A485-541DC5F787A7}" dt="2021-03-12T13:17:29.524" v="111" actId="478"/>
          <ac:spMkLst>
            <pc:docMk/>
            <pc:sldMk cId="1368720124" sldId="329"/>
            <ac:spMk id="59" creationId="{4D8E995B-ED6A-8342-9548-1BF37FE29BF5}"/>
          </ac:spMkLst>
        </pc:spChg>
        <pc:spChg chg="add mod">
          <ac:chgData name="Svitlana Ivanytska" userId="9945978b-de8b-4351-bd87-1c35787503f5" providerId="ADAL" clId="{B85F11D7-E5AA-D041-A485-541DC5F787A7}" dt="2021-03-12T13:17:45.486" v="131" actId="122"/>
          <ac:spMkLst>
            <pc:docMk/>
            <pc:sldMk cId="1368720124" sldId="329"/>
            <ac:spMk id="60" creationId="{59695677-381F-7E47-BBDF-1798A216FC3F}"/>
          </ac:spMkLst>
        </pc:spChg>
        <pc:picChg chg="del">
          <ac:chgData name="Svitlana Ivanytska" userId="9945978b-de8b-4351-bd87-1c35787503f5" providerId="ADAL" clId="{B85F11D7-E5AA-D041-A485-541DC5F787A7}" dt="2021-03-12T13:17:26.939" v="110" actId="478"/>
          <ac:picMkLst>
            <pc:docMk/>
            <pc:sldMk cId="1368720124" sldId="329"/>
            <ac:picMk id="35" creationId="{7B3D912F-291E-7E4F-840B-363EB168E3CF}"/>
          </ac:picMkLst>
        </pc:picChg>
      </pc:sldChg>
      <pc:sldChg chg="modSp add del">
        <pc:chgData name="Svitlana Ivanytska" userId="9945978b-de8b-4351-bd87-1c35787503f5" providerId="ADAL" clId="{B85F11D7-E5AA-D041-A485-541DC5F787A7}" dt="2021-03-12T13:17:19.435" v="108"/>
        <pc:sldMkLst>
          <pc:docMk/>
          <pc:sldMk cId="3520065767" sldId="329"/>
        </pc:sldMkLst>
        <pc:spChg chg="mod">
          <ac:chgData name="Svitlana Ivanytska" userId="9945978b-de8b-4351-bd87-1c35787503f5" providerId="ADAL" clId="{B85F11D7-E5AA-D041-A485-541DC5F787A7}" dt="2021-03-12T13:17:17.215" v="107"/>
          <ac:spMkLst>
            <pc:docMk/>
            <pc:sldMk cId="3520065767" sldId="329"/>
            <ac:spMk id="2" creationId="{D39AFFA4-1A2C-4CD3-8FDD-FD6F6C0C168A}"/>
          </ac:spMkLst>
        </pc:spChg>
      </pc:sldChg>
      <pc:sldChg chg="del mod modShow">
        <pc:chgData name="Svitlana Ivanytska" userId="9945978b-de8b-4351-bd87-1c35787503f5" providerId="ADAL" clId="{B85F11D7-E5AA-D041-A485-541DC5F787A7}" dt="2021-03-12T13:18:32.004" v="150" actId="2696"/>
        <pc:sldMkLst>
          <pc:docMk/>
          <pc:sldMk cId="0" sldId="350"/>
        </pc:sldMkLst>
      </pc:sldChg>
      <pc:sldChg chg="del mod modShow">
        <pc:chgData name="Svitlana Ivanytska" userId="9945978b-de8b-4351-bd87-1c35787503f5" providerId="ADAL" clId="{B85F11D7-E5AA-D041-A485-541DC5F787A7}" dt="2021-03-12T13:18:32.004" v="150" actId="2696"/>
        <pc:sldMkLst>
          <pc:docMk/>
          <pc:sldMk cId="511178478" sldId="367"/>
        </pc:sldMkLst>
      </pc:sldChg>
      <pc:sldChg chg="del mod modShow">
        <pc:chgData name="Svitlana Ivanytska" userId="9945978b-de8b-4351-bd87-1c35787503f5" providerId="ADAL" clId="{B85F11D7-E5AA-D041-A485-541DC5F787A7}" dt="2021-03-12T13:18:32.004" v="150" actId="2696"/>
        <pc:sldMkLst>
          <pc:docMk/>
          <pc:sldMk cId="1286740419" sldId="368"/>
        </pc:sldMkLst>
      </pc:sldChg>
    </pc:docChg>
  </pc:docChgLst>
  <pc:docChgLst>
    <pc:chgData name="Alona Trotsenko" userId="ff8cec42-535f-4cf6-a06a-f31b4000eaa4" providerId="ADAL" clId="{86C8D502-FBEB-F946-8CFB-8D0B9148D9E3}"/>
    <pc:docChg chg="addSld delSld modSld">
      <pc:chgData name="Alona Trotsenko" userId="ff8cec42-535f-4cf6-a06a-f31b4000eaa4" providerId="ADAL" clId="{86C8D502-FBEB-F946-8CFB-8D0B9148D9E3}" dt="2021-03-12T14:58:54.507" v="13" actId="1076"/>
      <pc:docMkLst>
        <pc:docMk/>
      </pc:docMkLst>
      <pc:sldChg chg="del">
        <pc:chgData name="Alona Trotsenko" userId="ff8cec42-535f-4cf6-a06a-f31b4000eaa4" providerId="ADAL" clId="{86C8D502-FBEB-F946-8CFB-8D0B9148D9E3}" dt="2021-03-12T14:57:42.461" v="8" actId="2696"/>
        <pc:sldMkLst>
          <pc:docMk/>
          <pc:sldMk cId="0" sldId="333"/>
        </pc:sldMkLst>
      </pc:sldChg>
      <pc:sldChg chg="del">
        <pc:chgData name="Alona Trotsenko" userId="ff8cec42-535f-4cf6-a06a-f31b4000eaa4" providerId="ADAL" clId="{86C8D502-FBEB-F946-8CFB-8D0B9148D9E3}" dt="2021-03-12T14:57:40.744" v="7" actId="2696"/>
        <pc:sldMkLst>
          <pc:docMk/>
          <pc:sldMk cId="0" sldId="356"/>
        </pc:sldMkLst>
      </pc:sldChg>
      <pc:sldChg chg="del">
        <pc:chgData name="Alona Trotsenko" userId="ff8cec42-535f-4cf6-a06a-f31b4000eaa4" providerId="ADAL" clId="{86C8D502-FBEB-F946-8CFB-8D0B9148D9E3}" dt="2021-03-12T14:58:35.293" v="9" actId="2696"/>
        <pc:sldMkLst>
          <pc:docMk/>
          <pc:sldMk cId="2376873390" sldId="364"/>
        </pc:sldMkLst>
      </pc:sldChg>
      <pc:sldChg chg="modSp add del">
        <pc:chgData name="Alona Trotsenko" userId="ff8cec42-535f-4cf6-a06a-f31b4000eaa4" providerId="ADAL" clId="{86C8D502-FBEB-F946-8CFB-8D0B9148D9E3}" dt="2021-03-12T14:56:47.998" v="3"/>
        <pc:sldMkLst>
          <pc:docMk/>
          <pc:sldMk cId="2493342743" sldId="5478"/>
        </pc:sldMkLst>
        <pc:spChg chg="mod">
          <ac:chgData name="Alona Trotsenko" userId="ff8cec42-535f-4cf6-a06a-f31b4000eaa4" providerId="ADAL" clId="{86C8D502-FBEB-F946-8CFB-8D0B9148D9E3}" dt="2021-03-12T14:56:46.458" v="2"/>
          <ac:spMkLst>
            <pc:docMk/>
            <pc:sldMk cId="2493342743" sldId="5478"/>
            <ac:spMk id="3" creationId="{556A432F-88B9-F44D-8474-E0AF3B749833}"/>
          </ac:spMkLst>
        </pc:spChg>
      </pc:sldChg>
      <pc:sldChg chg="modSp add del">
        <pc:chgData name="Alona Trotsenko" userId="ff8cec42-535f-4cf6-a06a-f31b4000eaa4" providerId="ADAL" clId="{86C8D502-FBEB-F946-8CFB-8D0B9148D9E3}" dt="2021-03-12T14:57:33.130" v="5"/>
        <pc:sldMkLst>
          <pc:docMk/>
          <pc:sldMk cId="3242964946" sldId="5478"/>
        </pc:sldMkLst>
        <pc:spChg chg="mod">
          <ac:chgData name="Alona Trotsenko" userId="ff8cec42-535f-4cf6-a06a-f31b4000eaa4" providerId="ADAL" clId="{86C8D502-FBEB-F946-8CFB-8D0B9148D9E3}" dt="2021-03-12T14:57:20.074" v="4"/>
          <ac:spMkLst>
            <pc:docMk/>
            <pc:sldMk cId="3242964946" sldId="5478"/>
            <ac:spMk id="3" creationId="{556A432F-88B9-F44D-8474-E0AF3B749833}"/>
          </ac:spMkLst>
        </pc:spChg>
      </pc:sldChg>
      <pc:sldChg chg="add">
        <pc:chgData name="Alona Trotsenko" userId="ff8cec42-535f-4cf6-a06a-f31b4000eaa4" providerId="ADAL" clId="{86C8D502-FBEB-F946-8CFB-8D0B9148D9E3}" dt="2021-03-12T14:57:33.173" v="6"/>
        <pc:sldMkLst>
          <pc:docMk/>
          <pc:sldMk cId="3858191728" sldId="5478"/>
        </pc:sldMkLst>
      </pc:sldChg>
      <pc:sldChg chg="modSp add del">
        <pc:chgData name="Alona Trotsenko" userId="ff8cec42-535f-4cf6-a06a-f31b4000eaa4" providerId="ADAL" clId="{86C8D502-FBEB-F946-8CFB-8D0B9148D9E3}" dt="2021-03-12T14:56:43.170" v="1"/>
        <pc:sldMkLst>
          <pc:docMk/>
          <pc:sldMk cId="4199803966" sldId="5478"/>
        </pc:sldMkLst>
        <pc:spChg chg="mod">
          <ac:chgData name="Alona Trotsenko" userId="ff8cec42-535f-4cf6-a06a-f31b4000eaa4" providerId="ADAL" clId="{86C8D502-FBEB-F946-8CFB-8D0B9148D9E3}" dt="2021-03-12T14:56:21.417" v="0"/>
          <ac:spMkLst>
            <pc:docMk/>
            <pc:sldMk cId="4199803966" sldId="5478"/>
            <ac:spMk id="3" creationId="{556A432F-88B9-F44D-8474-E0AF3B749833}"/>
          </ac:spMkLst>
        </pc:spChg>
      </pc:sldChg>
      <pc:sldChg chg="modSp add mod">
        <pc:chgData name="Alona Trotsenko" userId="ff8cec42-535f-4cf6-a06a-f31b4000eaa4" providerId="ADAL" clId="{86C8D502-FBEB-F946-8CFB-8D0B9148D9E3}" dt="2021-03-12T14:58:54.507" v="13" actId="1076"/>
        <pc:sldMkLst>
          <pc:docMk/>
          <pc:sldMk cId="1686363752" sldId="5494"/>
        </pc:sldMkLst>
        <pc:picChg chg="mod">
          <ac:chgData name="Alona Trotsenko" userId="ff8cec42-535f-4cf6-a06a-f31b4000eaa4" providerId="ADAL" clId="{86C8D502-FBEB-F946-8CFB-8D0B9148D9E3}" dt="2021-03-12T14:58:54.507" v="13" actId="1076"/>
          <ac:picMkLst>
            <pc:docMk/>
            <pc:sldMk cId="1686363752" sldId="5494"/>
            <ac:picMk id="10" creationId="{A2492F3B-DA41-4DAA-A314-FC7B7D7D7AF6}"/>
          </ac:picMkLst>
        </pc:picChg>
      </pc:sldChg>
      <pc:sldChg chg="add del">
        <pc:chgData name="Alona Trotsenko" userId="ff8cec42-535f-4cf6-a06a-f31b4000eaa4" providerId="ADAL" clId="{86C8D502-FBEB-F946-8CFB-8D0B9148D9E3}" dt="2021-03-12T14:58:45.772" v="11"/>
        <pc:sldMkLst>
          <pc:docMk/>
          <pc:sldMk cId="2717339029" sldId="5494"/>
        </pc:sldMkLst>
      </pc:sldChg>
      <pc:sldChg chg="add">
        <pc:chgData name="Alona Trotsenko" userId="ff8cec42-535f-4cf6-a06a-f31b4000eaa4" providerId="ADAL" clId="{86C8D502-FBEB-F946-8CFB-8D0B9148D9E3}" dt="2021-03-12T14:57:33.173" v="6"/>
        <pc:sldMkLst>
          <pc:docMk/>
          <pc:sldMk cId="296766541" sldId="5495"/>
        </pc:sldMkLst>
      </pc:sldChg>
      <pc:sldChg chg="modSp add del">
        <pc:chgData name="Alona Trotsenko" userId="ff8cec42-535f-4cf6-a06a-f31b4000eaa4" providerId="ADAL" clId="{86C8D502-FBEB-F946-8CFB-8D0B9148D9E3}" dt="2021-03-12T14:57:33.130" v="5"/>
        <pc:sldMkLst>
          <pc:docMk/>
          <pc:sldMk cId="1908525147" sldId="5495"/>
        </pc:sldMkLst>
        <pc:spChg chg="mod">
          <ac:chgData name="Alona Trotsenko" userId="ff8cec42-535f-4cf6-a06a-f31b4000eaa4" providerId="ADAL" clId="{86C8D502-FBEB-F946-8CFB-8D0B9148D9E3}" dt="2021-03-12T14:57:20.074" v="4"/>
          <ac:spMkLst>
            <pc:docMk/>
            <pc:sldMk cId="1908525147" sldId="5495"/>
            <ac:spMk id="3" creationId="{556A432F-88B9-F44D-8474-E0AF3B749833}"/>
          </ac:spMkLst>
        </pc:spChg>
      </pc:sldChg>
      <pc:sldChg chg="modSp add del">
        <pc:chgData name="Alona Trotsenko" userId="ff8cec42-535f-4cf6-a06a-f31b4000eaa4" providerId="ADAL" clId="{86C8D502-FBEB-F946-8CFB-8D0B9148D9E3}" dt="2021-03-12T14:56:47.998" v="3"/>
        <pc:sldMkLst>
          <pc:docMk/>
          <pc:sldMk cId="3160540253" sldId="5495"/>
        </pc:sldMkLst>
        <pc:spChg chg="mod">
          <ac:chgData name="Alona Trotsenko" userId="ff8cec42-535f-4cf6-a06a-f31b4000eaa4" providerId="ADAL" clId="{86C8D502-FBEB-F946-8CFB-8D0B9148D9E3}" dt="2021-03-12T14:56:46.458" v="2"/>
          <ac:spMkLst>
            <pc:docMk/>
            <pc:sldMk cId="3160540253" sldId="5495"/>
            <ac:spMk id="3" creationId="{556A432F-88B9-F44D-8474-E0AF3B749833}"/>
          </ac:spMkLst>
        </pc:spChg>
      </pc:sldChg>
      <pc:sldChg chg="modSp add del">
        <pc:chgData name="Alona Trotsenko" userId="ff8cec42-535f-4cf6-a06a-f31b4000eaa4" providerId="ADAL" clId="{86C8D502-FBEB-F946-8CFB-8D0B9148D9E3}" dt="2021-03-12T14:56:43.170" v="1"/>
        <pc:sldMkLst>
          <pc:docMk/>
          <pc:sldMk cId="3654071187" sldId="5495"/>
        </pc:sldMkLst>
        <pc:spChg chg="mod">
          <ac:chgData name="Alona Trotsenko" userId="ff8cec42-535f-4cf6-a06a-f31b4000eaa4" providerId="ADAL" clId="{86C8D502-FBEB-F946-8CFB-8D0B9148D9E3}" dt="2021-03-12T14:56:21.417" v="0"/>
          <ac:spMkLst>
            <pc:docMk/>
            <pc:sldMk cId="3654071187" sldId="5495"/>
            <ac:spMk id="3" creationId="{556A432F-88B9-F44D-8474-E0AF3B749833}"/>
          </ac:spMkLst>
        </pc:spChg>
      </pc:sldChg>
    </pc:docChg>
  </pc:docChgLst>
  <pc:docChgLst>
    <pc:chgData name="Anastasiia Nalyvaikina" userId="S::anastasiia_nalyvaikina@epam.com::f40fb9fc-816b-48e0-bc47-9fc0e9ac6efb" providerId="AD" clId="Web-{65BE4F4A-1B04-45A4-AAB6-423CCAEB92E3}"/>
    <pc:docChg chg="addSld delSld modSld">
      <pc:chgData name="Anastasiia Nalyvaikina" userId="S::anastasiia_nalyvaikina@epam.com::f40fb9fc-816b-48e0-bc47-9fc0e9ac6efb" providerId="AD" clId="Web-{65BE4F4A-1B04-45A4-AAB6-423CCAEB92E3}" dt="2021-03-19T14:50:50.505" v="37"/>
      <pc:docMkLst>
        <pc:docMk/>
      </pc:docMkLst>
      <pc:sldChg chg="modSp">
        <pc:chgData name="Anastasiia Nalyvaikina" userId="S::anastasiia_nalyvaikina@epam.com::f40fb9fc-816b-48e0-bc47-9fc0e9ac6efb" providerId="AD" clId="Web-{65BE4F4A-1B04-45A4-AAB6-423CCAEB92E3}" dt="2021-03-19T14:48:22.175" v="12" actId="20577"/>
        <pc:sldMkLst>
          <pc:docMk/>
          <pc:sldMk cId="0" sldId="256"/>
        </pc:sldMkLst>
        <pc:spChg chg="mod">
          <ac:chgData name="Anastasiia Nalyvaikina" userId="S::anastasiia_nalyvaikina@epam.com::f40fb9fc-816b-48e0-bc47-9fc0e9ac6efb" providerId="AD" clId="Web-{65BE4F4A-1B04-45A4-AAB6-423CCAEB92E3}" dt="2021-03-19T14:48:22.175" v="12" actId="20577"/>
          <ac:spMkLst>
            <pc:docMk/>
            <pc:sldMk cId="0" sldId="256"/>
            <ac:spMk id="20" creationId="{4D828BBB-FBE9-674A-BA77-FBA14B89F554}"/>
          </ac:spMkLst>
        </pc:spChg>
      </pc:sldChg>
      <pc:sldChg chg="modSp">
        <pc:chgData name="Anastasiia Nalyvaikina" userId="S::anastasiia_nalyvaikina@epam.com::f40fb9fc-816b-48e0-bc47-9fc0e9ac6efb" providerId="AD" clId="Web-{65BE4F4A-1B04-45A4-AAB6-423CCAEB92E3}" dt="2021-03-19T14:47:47.550" v="11" actId="20577"/>
        <pc:sldMkLst>
          <pc:docMk/>
          <pc:sldMk cId="0" sldId="258"/>
        </pc:sldMkLst>
        <pc:spChg chg="mod">
          <ac:chgData name="Anastasiia Nalyvaikina" userId="S::anastasiia_nalyvaikina@epam.com::f40fb9fc-816b-48e0-bc47-9fc0e9ac6efb" providerId="AD" clId="Web-{65BE4F4A-1B04-45A4-AAB6-423CCAEB92E3}" dt="2021-03-19T14:47:47.550" v="11" actId="20577"/>
          <ac:spMkLst>
            <pc:docMk/>
            <pc:sldMk cId="0" sldId="258"/>
            <ac:spMk id="42" creationId="{6756C5D1-7CE9-604B-A257-F026B99877ED}"/>
          </ac:spMkLst>
        </pc:spChg>
      </pc:sldChg>
      <pc:sldChg chg="del">
        <pc:chgData name="Anastasiia Nalyvaikina" userId="S::anastasiia_nalyvaikina@epam.com::f40fb9fc-816b-48e0-bc47-9fc0e9ac6efb" providerId="AD" clId="Web-{65BE4F4A-1B04-45A4-AAB6-423CCAEB92E3}" dt="2021-03-19T14:50:50.505" v="37"/>
        <pc:sldMkLst>
          <pc:docMk/>
          <pc:sldMk cId="2433732971" sldId="360"/>
        </pc:sldMkLst>
      </pc:sldChg>
      <pc:sldChg chg="addSp modSp new">
        <pc:chgData name="Anastasiia Nalyvaikina" userId="S::anastasiia_nalyvaikina@epam.com::f40fb9fc-816b-48e0-bc47-9fc0e9ac6efb" providerId="AD" clId="Web-{65BE4F4A-1B04-45A4-AAB6-423CCAEB92E3}" dt="2021-03-19T14:50:41.380" v="36" actId="1076"/>
        <pc:sldMkLst>
          <pc:docMk/>
          <pc:sldMk cId="389196107" sldId="5499"/>
        </pc:sldMkLst>
        <pc:spChg chg="mod">
          <ac:chgData name="Anastasiia Nalyvaikina" userId="S::anastasiia_nalyvaikina@epam.com::f40fb9fc-816b-48e0-bc47-9fc0e9ac6efb" providerId="AD" clId="Web-{65BE4F4A-1B04-45A4-AAB6-423CCAEB92E3}" dt="2021-03-19T14:49:01.816" v="15" actId="20577"/>
          <ac:spMkLst>
            <pc:docMk/>
            <pc:sldMk cId="389196107" sldId="5499"/>
            <ac:spMk id="2" creationId="{816932F9-8DE3-48E2-969C-26C6B9AEF9A0}"/>
          </ac:spMkLst>
        </pc:spChg>
        <pc:spChg chg="mod">
          <ac:chgData name="Anastasiia Nalyvaikina" userId="S::anastasiia_nalyvaikina@epam.com::f40fb9fc-816b-48e0-bc47-9fc0e9ac6efb" providerId="AD" clId="Web-{65BE4F4A-1B04-45A4-AAB6-423CCAEB92E3}" dt="2021-03-19T14:50:22.442" v="32" actId="14100"/>
          <ac:spMkLst>
            <pc:docMk/>
            <pc:sldMk cId="389196107" sldId="5499"/>
            <ac:spMk id="3" creationId="{AF637DB6-004F-4179-85E5-A54D0246BB21}"/>
          </ac:spMkLst>
        </pc:spChg>
        <pc:picChg chg="add mod">
          <ac:chgData name="Anastasiia Nalyvaikina" userId="S::anastasiia_nalyvaikina@epam.com::f40fb9fc-816b-48e0-bc47-9fc0e9ac6efb" providerId="AD" clId="Web-{65BE4F4A-1B04-45A4-AAB6-423CCAEB92E3}" dt="2021-03-19T14:50:41.380" v="36" actId="1076"/>
          <ac:picMkLst>
            <pc:docMk/>
            <pc:sldMk cId="389196107" sldId="5499"/>
            <ac:picMk id="6" creationId="{69B65548-18D5-482A-8851-A5F4086521A9}"/>
          </ac:picMkLst>
        </pc:picChg>
      </pc:sldChg>
    </pc:docChg>
  </pc:docChgLst>
  <pc:docChgLst>
    <pc:chgData name="Alona Trotsenko" userId="S::alona_trotsenko@epam.com::ff8cec42-535f-4cf6-a06a-f31b4000eaa4" providerId="AD" clId="Web-{5690B39F-D086-2000-ADD9-B4050D8545AA}"/>
    <pc:docChg chg="modSld">
      <pc:chgData name="Alona Trotsenko" userId="S::alona_trotsenko@epam.com::ff8cec42-535f-4cf6-a06a-f31b4000eaa4" providerId="AD" clId="Web-{5690B39F-D086-2000-ADD9-B4050D8545AA}" dt="2021-03-12T14:30:57.292" v="1"/>
      <pc:docMkLst>
        <pc:docMk/>
      </pc:docMkLst>
      <pc:sldChg chg="addSp delSp modSp">
        <pc:chgData name="Alona Trotsenko" userId="S::alona_trotsenko@epam.com::ff8cec42-535f-4cf6-a06a-f31b4000eaa4" providerId="AD" clId="Web-{5690B39F-D086-2000-ADD9-B4050D8545AA}" dt="2021-03-12T14:30:57.292" v="1"/>
        <pc:sldMkLst>
          <pc:docMk/>
          <pc:sldMk cId="2376873390" sldId="364"/>
        </pc:sldMkLst>
        <pc:picChg chg="add del mod">
          <ac:chgData name="Alona Trotsenko" userId="S::alona_trotsenko@epam.com::ff8cec42-535f-4cf6-a06a-f31b4000eaa4" providerId="AD" clId="Web-{5690B39F-D086-2000-ADD9-B4050D8545AA}" dt="2021-03-12T14:30:57.292" v="1"/>
          <ac:picMkLst>
            <pc:docMk/>
            <pc:sldMk cId="2376873390" sldId="364"/>
            <ac:picMk id="7" creationId="{00800B50-2145-4B3D-9C21-D52C68B36A1D}"/>
          </ac:picMkLst>
        </pc:picChg>
      </pc:sldChg>
    </pc:docChg>
  </pc:docChgLst>
  <pc:docChgLst>
    <pc:chgData name="Anastasiia Nalyvaikina" userId="S::anastasiia_nalyvaikina@epam.com::f40fb9fc-816b-48e0-bc47-9fc0e9ac6efb" providerId="AD" clId="Web-{47CFF05C-E077-4BC0-9E58-6228D4AF9E24}"/>
    <pc:docChg chg="modSld">
      <pc:chgData name="Anastasiia Nalyvaikina" userId="S::anastasiia_nalyvaikina@epam.com::f40fb9fc-816b-48e0-bc47-9fc0e9ac6efb" providerId="AD" clId="Web-{47CFF05C-E077-4BC0-9E58-6228D4AF9E24}" dt="2021-03-18T17:07:04.323" v="0" actId="20577"/>
      <pc:docMkLst>
        <pc:docMk/>
      </pc:docMkLst>
      <pc:sldChg chg="modSp">
        <pc:chgData name="Anastasiia Nalyvaikina" userId="S::anastasiia_nalyvaikina@epam.com::f40fb9fc-816b-48e0-bc47-9fc0e9ac6efb" providerId="AD" clId="Web-{47CFF05C-E077-4BC0-9E58-6228D4AF9E24}" dt="2021-03-18T17:07:04.323" v="0" actId="20577"/>
        <pc:sldMkLst>
          <pc:docMk/>
          <pc:sldMk cId="0" sldId="260"/>
        </pc:sldMkLst>
        <pc:spChg chg="mod">
          <ac:chgData name="Anastasiia Nalyvaikina" userId="S::anastasiia_nalyvaikina@epam.com::f40fb9fc-816b-48e0-bc47-9fc0e9ac6efb" providerId="AD" clId="Web-{47CFF05C-E077-4BC0-9E58-6228D4AF9E24}" dt="2021-03-18T17:07:04.323" v="0" actId="20577"/>
          <ac:spMkLst>
            <pc:docMk/>
            <pc:sldMk cId="0" sldId="260"/>
            <ac:spMk id="15" creationId="{00000000-0000-0000-0000-000000000000}"/>
          </ac:spMkLst>
        </pc:spChg>
      </pc:sldChg>
    </pc:docChg>
  </pc:docChgLst>
  <pc:docChgLst>
    <pc:chgData name="Alona Trotsenko" userId="S::alona_trotsenko@epam.com::ff8cec42-535f-4cf6-a06a-f31b4000eaa4" providerId="AD" clId="Web-{CE518F99-315F-4984-AAD8-052CC6B9F186}"/>
    <pc:docChg chg="modSld">
      <pc:chgData name="Alona Trotsenko" userId="S::alona_trotsenko@epam.com::ff8cec42-535f-4cf6-a06a-f31b4000eaa4" providerId="AD" clId="Web-{CE518F99-315F-4984-AAD8-052CC6B9F186}" dt="2021-03-12T09:11:52.116" v="11"/>
      <pc:docMkLst>
        <pc:docMk/>
      </pc:docMkLst>
      <pc:sldChg chg="addSp delSp modSp">
        <pc:chgData name="Alona Trotsenko" userId="S::alona_trotsenko@epam.com::ff8cec42-535f-4cf6-a06a-f31b4000eaa4" providerId="AD" clId="Web-{CE518F99-315F-4984-AAD8-052CC6B9F186}" dt="2021-03-12T09:10:48.427" v="4"/>
        <pc:sldMkLst>
          <pc:docMk/>
          <pc:sldMk cId="0" sldId="267"/>
        </pc:sldMkLst>
        <pc:picChg chg="add del mod">
          <ac:chgData name="Alona Trotsenko" userId="S::alona_trotsenko@epam.com::ff8cec42-535f-4cf6-a06a-f31b4000eaa4" providerId="AD" clId="Web-{CE518F99-315F-4984-AAD8-052CC6B9F186}" dt="2021-03-12T09:10:48.427" v="4"/>
          <ac:picMkLst>
            <pc:docMk/>
            <pc:sldMk cId="0" sldId="267"/>
            <ac:picMk id="64" creationId="{9384A0E7-405D-4024-BB2E-C5F72715E906}"/>
          </ac:picMkLst>
        </pc:picChg>
      </pc:sldChg>
      <pc:sldChg chg="addSp delSp modSp mod modShow">
        <pc:chgData name="Alona Trotsenko" userId="S::alona_trotsenko@epam.com::ff8cec42-535f-4cf6-a06a-f31b4000eaa4" providerId="AD" clId="Web-{CE518F99-315F-4984-AAD8-052CC6B9F186}" dt="2021-03-12T09:11:52.116" v="11"/>
        <pc:sldMkLst>
          <pc:docMk/>
          <pc:sldMk cId="0" sldId="276"/>
        </pc:sldMkLst>
        <pc:picChg chg="add del mod">
          <ac:chgData name="Alona Trotsenko" userId="S::alona_trotsenko@epam.com::ff8cec42-535f-4cf6-a06a-f31b4000eaa4" providerId="AD" clId="Web-{CE518F99-315F-4984-AAD8-052CC6B9F186}" dt="2021-03-12T09:11:37.381" v="9"/>
          <ac:picMkLst>
            <pc:docMk/>
            <pc:sldMk cId="0" sldId="276"/>
            <ac:picMk id="13" creationId="{491A272F-0DF8-408E-970B-4CA1E63567B9}"/>
          </ac:picMkLst>
        </pc:picChg>
        <pc:picChg chg="add del mod">
          <ac:chgData name="Alona Trotsenko" userId="S::alona_trotsenko@epam.com::ff8cec42-535f-4cf6-a06a-f31b4000eaa4" providerId="AD" clId="Web-{CE518F99-315F-4984-AAD8-052CC6B9F186}" dt="2021-03-12T09:11:52.116" v="11"/>
          <ac:picMkLst>
            <pc:docMk/>
            <pc:sldMk cId="0" sldId="276"/>
            <ac:picMk id="14" creationId="{AFFB6F55-CE89-4A33-BC78-67218904574D}"/>
          </ac:picMkLst>
        </pc:picChg>
      </pc:sldChg>
      <pc:sldChg chg="mod modShow">
        <pc:chgData name="Alona Trotsenko" userId="S::alona_trotsenko@epam.com::ff8cec42-535f-4cf6-a06a-f31b4000eaa4" providerId="AD" clId="Web-{CE518F99-315F-4984-AAD8-052CC6B9F186}" dt="2021-03-12T09:10:59.818" v="6"/>
        <pc:sldMkLst>
          <pc:docMk/>
          <pc:sldMk cId="0" sldId="319"/>
        </pc:sldMkLst>
      </pc:sldChg>
      <pc:sldChg chg="mod modShow">
        <pc:chgData name="Alona Trotsenko" userId="S::alona_trotsenko@epam.com::ff8cec42-535f-4cf6-a06a-f31b4000eaa4" providerId="AD" clId="Web-{CE518F99-315F-4984-AAD8-052CC6B9F186}" dt="2021-03-12T09:11:02.318" v="7"/>
        <pc:sldMkLst>
          <pc:docMk/>
          <pc:sldMk cId="0" sldId="320"/>
        </pc:sldMkLst>
      </pc:sldChg>
    </pc:docChg>
  </pc:docChgLst>
  <pc:docChgLst>
    <pc:chgData name="Liubov Vozniak" userId="fce5c7eb-7818-4e28-8e9d-123d0d039331" providerId="ADAL" clId="{33C2A0BB-146A-1946-8E82-F6F695B8FE41}"/>
    <pc:docChg chg="undo custSel addSld delSld modSld sldOrd">
      <pc:chgData name="Liubov Vozniak" userId="fce5c7eb-7818-4e28-8e9d-123d0d039331" providerId="ADAL" clId="{33C2A0BB-146A-1946-8E82-F6F695B8FE41}" dt="2021-03-15T18:34:15.542" v="418" actId="1076"/>
      <pc:docMkLst>
        <pc:docMk/>
      </pc:docMkLst>
      <pc:sldChg chg="addSp delSp modSp del mod">
        <pc:chgData name="Liubov Vozniak" userId="fce5c7eb-7818-4e28-8e9d-123d0d039331" providerId="ADAL" clId="{33C2A0BB-146A-1946-8E82-F6F695B8FE41}" dt="2021-03-15T18:05:26.791" v="36" actId="2696"/>
        <pc:sldMkLst>
          <pc:docMk/>
          <pc:sldMk cId="0" sldId="261"/>
        </pc:sldMkLst>
        <pc:spChg chg="add del mod">
          <ac:chgData name="Liubov Vozniak" userId="fce5c7eb-7818-4e28-8e9d-123d0d039331" providerId="ADAL" clId="{33C2A0BB-146A-1946-8E82-F6F695B8FE41}" dt="2021-03-15T18:02:39.042" v="20"/>
          <ac:spMkLst>
            <pc:docMk/>
            <pc:sldMk cId="0" sldId="261"/>
            <ac:spMk id="11" creationId="{188DAB61-FB48-3E44-A8F2-E96DACDE9200}"/>
          </ac:spMkLst>
        </pc:spChg>
        <pc:graphicFrameChg chg="mod modGraphic">
          <ac:chgData name="Liubov Vozniak" userId="fce5c7eb-7818-4e28-8e9d-123d0d039331" providerId="ADAL" clId="{33C2A0BB-146A-1946-8E82-F6F695B8FE41}" dt="2021-03-15T18:02:56.076" v="21"/>
          <ac:graphicFrameMkLst>
            <pc:docMk/>
            <pc:sldMk cId="0" sldId="261"/>
            <ac:graphicFrameMk id="6" creationId="{00000000-0000-0000-0000-000000000000}"/>
          </ac:graphicFrameMkLst>
        </pc:graphicFrameChg>
        <pc:graphicFrameChg chg="mod modGraphic">
          <ac:chgData name="Liubov Vozniak" userId="fce5c7eb-7818-4e28-8e9d-123d0d039331" providerId="ADAL" clId="{33C2A0BB-146A-1946-8E82-F6F695B8FE41}" dt="2021-03-15T18:03:54.441" v="24" actId="115"/>
          <ac:graphicFrameMkLst>
            <pc:docMk/>
            <pc:sldMk cId="0" sldId="261"/>
            <ac:graphicFrameMk id="7" creationId="{00000000-0000-0000-0000-000000000000}"/>
          </ac:graphicFrameMkLst>
        </pc:graphicFrameChg>
      </pc:sldChg>
      <pc:sldChg chg="add del">
        <pc:chgData name="Liubov Vozniak" userId="fce5c7eb-7818-4e28-8e9d-123d0d039331" providerId="ADAL" clId="{33C2A0BB-146A-1946-8E82-F6F695B8FE41}" dt="2021-03-15T18:05:19.369" v="35" actId="2696"/>
        <pc:sldMkLst>
          <pc:docMk/>
          <pc:sldMk cId="1399579352" sldId="5496"/>
        </pc:sldMkLst>
      </pc:sldChg>
      <pc:sldChg chg="addSp delSp modSp add mod ord">
        <pc:chgData name="Liubov Vozniak" userId="fce5c7eb-7818-4e28-8e9d-123d0d039331" providerId="ADAL" clId="{33C2A0BB-146A-1946-8E82-F6F695B8FE41}" dt="2021-03-15T18:34:15.542" v="418" actId="1076"/>
        <pc:sldMkLst>
          <pc:docMk/>
          <pc:sldMk cId="1332432354" sldId="5497"/>
        </pc:sldMkLst>
        <pc:spChg chg="mod">
          <ac:chgData name="Liubov Vozniak" userId="fce5c7eb-7818-4e28-8e9d-123d0d039331" providerId="ADAL" clId="{33C2A0BB-146A-1946-8E82-F6F695B8FE41}" dt="2021-03-15T18:05:14.910" v="34"/>
          <ac:spMkLst>
            <pc:docMk/>
            <pc:sldMk cId="1332432354" sldId="5497"/>
            <ac:spMk id="13" creationId="{7B160F20-D9DA-BC48-B66D-FADBBD4B900D}"/>
          </ac:spMkLst>
        </pc:spChg>
        <pc:spChg chg="del">
          <ac:chgData name="Liubov Vozniak" userId="fce5c7eb-7818-4e28-8e9d-123d0d039331" providerId="ADAL" clId="{33C2A0BB-146A-1946-8E82-F6F695B8FE41}" dt="2021-03-15T18:04:41.200" v="29" actId="478"/>
          <ac:spMkLst>
            <pc:docMk/>
            <pc:sldMk cId="1332432354" sldId="5497"/>
            <ac:spMk id="14" creationId="{46757BF5-679B-1440-86F9-02F18B1441F7}"/>
          </ac:spMkLst>
        </pc:spChg>
        <pc:spChg chg="del">
          <ac:chgData name="Liubov Vozniak" userId="fce5c7eb-7818-4e28-8e9d-123d0d039331" providerId="ADAL" clId="{33C2A0BB-146A-1946-8E82-F6F695B8FE41}" dt="2021-03-15T18:04:42.997" v="32" actId="478"/>
          <ac:spMkLst>
            <pc:docMk/>
            <pc:sldMk cId="1332432354" sldId="5497"/>
            <ac:spMk id="17" creationId="{FCBE8009-6579-C14E-B620-685369C44C4F}"/>
          </ac:spMkLst>
        </pc:spChg>
        <pc:spChg chg="add mod">
          <ac:chgData name="Liubov Vozniak" userId="fce5c7eb-7818-4e28-8e9d-123d0d039331" providerId="ADAL" clId="{33C2A0BB-146A-1946-8E82-F6F695B8FE41}" dt="2021-03-15T18:13:57.022" v="153" actId="164"/>
          <ac:spMkLst>
            <pc:docMk/>
            <pc:sldMk cId="1332432354" sldId="5497"/>
            <ac:spMk id="20" creationId="{C01EF2F1-FD31-C64C-B886-EFF72E11B7E5}"/>
          </ac:spMkLst>
        </pc:spChg>
        <pc:spChg chg="add mod">
          <ac:chgData name="Liubov Vozniak" userId="fce5c7eb-7818-4e28-8e9d-123d0d039331" providerId="ADAL" clId="{33C2A0BB-146A-1946-8E82-F6F695B8FE41}" dt="2021-03-15T18:13:57.022" v="153" actId="164"/>
          <ac:spMkLst>
            <pc:docMk/>
            <pc:sldMk cId="1332432354" sldId="5497"/>
            <ac:spMk id="21" creationId="{837E5F55-E673-0145-8105-77749528C3D2}"/>
          </ac:spMkLst>
        </pc:spChg>
        <pc:spChg chg="add mod">
          <ac:chgData name="Liubov Vozniak" userId="fce5c7eb-7818-4e28-8e9d-123d0d039331" providerId="ADAL" clId="{33C2A0BB-146A-1946-8E82-F6F695B8FE41}" dt="2021-03-15T18:09:35.933" v="68" actId="571"/>
          <ac:spMkLst>
            <pc:docMk/>
            <pc:sldMk cId="1332432354" sldId="5497"/>
            <ac:spMk id="22" creationId="{F0B75FFC-2BE4-104A-95DB-FEB9448B9BA9}"/>
          </ac:spMkLst>
        </pc:spChg>
        <pc:spChg chg="add mod">
          <ac:chgData name="Liubov Vozniak" userId="fce5c7eb-7818-4e28-8e9d-123d0d039331" providerId="ADAL" clId="{33C2A0BB-146A-1946-8E82-F6F695B8FE41}" dt="2021-03-15T18:14:35.421" v="173" actId="164"/>
          <ac:spMkLst>
            <pc:docMk/>
            <pc:sldMk cId="1332432354" sldId="5497"/>
            <ac:spMk id="23" creationId="{17F16315-5D8F-994F-B7EF-E5FA16DC4908}"/>
          </ac:spMkLst>
        </pc:spChg>
        <pc:spChg chg="add mod">
          <ac:chgData name="Liubov Vozniak" userId="fce5c7eb-7818-4e28-8e9d-123d0d039331" providerId="ADAL" clId="{33C2A0BB-146A-1946-8E82-F6F695B8FE41}" dt="2021-03-15T18:14:35.421" v="173" actId="164"/>
          <ac:spMkLst>
            <pc:docMk/>
            <pc:sldMk cId="1332432354" sldId="5497"/>
            <ac:spMk id="24" creationId="{094B9514-2D9B-6140-9448-78F6B91499C6}"/>
          </ac:spMkLst>
        </pc:spChg>
        <pc:spChg chg="add mod">
          <ac:chgData name="Liubov Vozniak" userId="fce5c7eb-7818-4e28-8e9d-123d0d039331" providerId="ADAL" clId="{33C2A0BB-146A-1946-8E82-F6F695B8FE41}" dt="2021-03-15T18:33:45.167" v="408" actId="1037"/>
          <ac:spMkLst>
            <pc:docMk/>
            <pc:sldMk cId="1332432354" sldId="5497"/>
            <ac:spMk id="25" creationId="{66D24DE9-C233-5945-8282-529BD0B0C493}"/>
          </ac:spMkLst>
        </pc:spChg>
        <pc:spChg chg="add mod">
          <ac:chgData name="Liubov Vozniak" userId="fce5c7eb-7818-4e28-8e9d-123d0d039331" providerId="ADAL" clId="{33C2A0BB-146A-1946-8E82-F6F695B8FE41}" dt="2021-03-15T18:32:01.685" v="348" actId="14100"/>
          <ac:spMkLst>
            <pc:docMk/>
            <pc:sldMk cId="1332432354" sldId="5497"/>
            <ac:spMk id="26" creationId="{190F1944-6CC3-9346-B639-9674F04B82C7}"/>
          </ac:spMkLst>
        </pc:spChg>
        <pc:spChg chg="add mod">
          <ac:chgData name="Liubov Vozniak" userId="fce5c7eb-7818-4e28-8e9d-123d0d039331" providerId="ADAL" clId="{33C2A0BB-146A-1946-8E82-F6F695B8FE41}" dt="2021-03-15T18:19:10.152" v="238" actId="164"/>
          <ac:spMkLst>
            <pc:docMk/>
            <pc:sldMk cId="1332432354" sldId="5497"/>
            <ac:spMk id="27" creationId="{755215F0-8651-0440-8B21-F168416AE6F2}"/>
          </ac:spMkLst>
        </pc:spChg>
        <pc:spChg chg="add mod">
          <ac:chgData name="Liubov Vozniak" userId="fce5c7eb-7818-4e28-8e9d-123d0d039331" providerId="ADAL" clId="{33C2A0BB-146A-1946-8E82-F6F695B8FE41}" dt="2021-03-15T18:33:45.167" v="408" actId="1037"/>
          <ac:spMkLst>
            <pc:docMk/>
            <pc:sldMk cId="1332432354" sldId="5497"/>
            <ac:spMk id="30" creationId="{722E170D-4710-5044-B12E-B4D183AE8B1E}"/>
          </ac:spMkLst>
        </pc:spChg>
        <pc:spChg chg="mod">
          <ac:chgData name="Liubov Vozniak" userId="fce5c7eb-7818-4e28-8e9d-123d0d039331" providerId="ADAL" clId="{33C2A0BB-146A-1946-8E82-F6F695B8FE41}" dt="2021-03-15T18:32:14.339" v="349" actId="571"/>
          <ac:spMkLst>
            <pc:docMk/>
            <pc:sldMk cId="1332432354" sldId="5497"/>
            <ac:spMk id="32" creationId="{F6EF6468-5315-1441-B75B-596395339773}"/>
          </ac:spMkLst>
        </pc:spChg>
        <pc:spChg chg="mod">
          <ac:chgData name="Liubov Vozniak" userId="fce5c7eb-7818-4e28-8e9d-123d0d039331" providerId="ADAL" clId="{33C2A0BB-146A-1946-8E82-F6F695B8FE41}" dt="2021-03-15T18:32:14.339" v="349" actId="571"/>
          <ac:spMkLst>
            <pc:docMk/>
            <pc:sldMk cId="1332432354" sldId="5497"/>
            <ac:spMk id="33" creationId="{DB234D90-4861-0D47-ADD7-084649270A96}"/>
          </ac:spMkLst>
        </pc:spChg>
        <pc:grpChg chg="add del mod">
          <ac:chgData name="Liubov Vozniak" userId="fce5c7eb-7818-4e28-8e9d-123d0d039331" providerId="ADAL" clId="{33C2A0BB-146A-1946-8E82-F6F695B8FE41}" dt="2021-03-15T18:16:06.697" v="185" actId="478"/>
          <ac:grpSpMkLst>
            <pc:docMk/>
            <pc:sldMk cId="1332432354" sldId="5497"/>
            <ac:grpSpMk id="2" creationId="{08F5863C-D3BE-5147-AA37-9B961B0B8CB5}"/>
          </ac:grpSpMkLst>
        </pc:grpChg>
        <pc:grpChg chg="add del mod">
          <ac:chgData name="Liubov Vozniak" userId="fce5c7eb-7818-4e28-8e9d-123d0d039331" providerId="ADAL" clId="{33C2A0BB-146A-1946-8E82-F6F695B8FE41}" dt="2021-03-15T18:16:01.556" v="184" actId="478"/>
          <ac:grpSpMkLst>
            <pc:docMk/>
            <pc:sldMk cId="1332432354" sldId="5497"/>
            <ac:grpSpMk id="4" creationId="{F8416C0B-E272-B745-894B-45FE53179764}"/>
          </ac:grpSpMkLst>
        </pc:grpChg>
        <pc:grpChg chg="add del mod">
          <ac:chgData name="Liubov Vozniak" userId="fce5c7eb-7818-4e28-8e9d-123d0d039331" providerId="ADAL" clId="{33C2A0BB-146A-1946-8E82-F6F695B8FE41}" dt="2021-03-15T18:33:00.867" v="365" actId="478"/>
          <ac:grpSpMkLst>
            <pc:docMk/>
            <pc:sldMk cId="1332432354" sldId="5497"/>
            <ac:grpSpMk id="5" creationId="{A0279DAC-182B-6A47-A503-5F12BDD1036A}"/>
          </ac:grpSpMkLst>
        </pc:grpChg>
        <pc:grpChg chg="add mod">
          <ac:chgData name="Liubov Vozniak" userId="fce5c7eb-7818-4e28-8e9d-123d0d039331" providerId="ADAL" clId="{33C2A0BB-146A-1946-8E82-F6F695B8FE41}" dt="2021-03-15T18:34:15.542" v="418" actId="1076"/>
          <ac:grpSpMkLst>
            <pc:docMk/>
            <pc:sldMk cId="1332432354" sldId="5497"/>
            <ac:grpSpMk id="31" creationId="{D7E29803-D894-CA4D-AFF8-726FC0181529}"/>
          </ac:grpSpMkLst>
        </pc:grpChg>
        <pc:graphicFrameChg chg="add mod modGraphic">
          <ac:chgData name="Liubov Vozniak" userId="fce5c7eb-7818-4e28-8e9d-123d0d039331" providerId="ADAL" clId="{33C2A0BB-146A-1946-8E82-F6F695B8FE41}" dt="2021-03-15T18:33:21.058" v="387" actId="1037"/>
          <ac:graphicFrameMkLst>
            <pc:docMk/>
            <pc:sldMk cId="1332432354" sldId="5497"/>
            <ac:graphicFrameMk id="10" creationId="{4CBE982A-414B-EA4E-97A0-C35F898FAA23}"/>
          </ac:graphicFrameMkLst>
        </pc:graphicFrameChg>
        <pc:graphicFrameChg chg="add mod modGraphic">
          <ac:chgData name="Liubov Vozniak" userId="fce5c7eb-7818-4e28-8e9d-123d0d039331" providerId="ADAL" clId="{33C2A0BB-146A-1946-8E82-F6F695B8FE41}" dt="2021-03-15T18:33:21.058" v="387" actId="1037"/>
          <ac:graphicFrameMkLst>
            <pc:docMk/>
            <pc:sldMk cId="1332432354" sldId="5497"/>
            <ac:graphicFrameMk id="11" creationId="{75E19FE2-5907-E343-B064-0172B852A378}"/>
          </ac:graphicFrameMkLst>
        </pc:graphicFrameChg>
        <pc:picChg chg="add mod">
          <ac:chgData name="Liubov Vozniak" userId="fce5c7eb-7818-4e28-8e9d-123d0d039331" providerId="ADAL" clId="{33C2A0BB-146A-1946-8E82-F6F695B8FE41}" dt="2021-03-15T18:33:45.167" v="408" actId="1037"/>
          <ac:picMkLst>
            <pc:docMk/>
            <pc:sldMk cId="1332432354" sldId="5497"/>
            <ac:picMk id="12" creationId="{09ED7953-FCED-1643-8527-0791E6CA8C96}"/>
          </ac:picMkLst>
        </pc:picChg>
        <pc:picChg chg="del">
          <ac:chgData name="Liubov Vozniak" userId="fce5c7eb-7818-4e28-8e9d-123d0d039331" providerId="ADAL" clId="{33C2A0BB-146A-1946-8E82-F6F695B8FE41}" dt="2021-03-15T18:04:42.323" v="31" actId="478"/>
          <ac:picMkLst>
            <pc:docMk/>
            <pc:sldMk cId="1332432354" sldId="5497"/>
            <ac:picMk id="15" creationId="{4A2823FB-AF34-BE42-816C-C392B55025E5}"/>
          </ac:picMkLst>
        </pc:picChg>
        <pc:picChg chg="del mod">
          <ac:chgData name="Liubov Vozniak" userId="fce5c7eb-7818-4e28-8e9d-123d0d039331" providerId="ADAL" clId="{33C2A0BB-146A-1946-8E82-F6F695B8FE41}" dt="2021-03-15T18:21:47.735" v="325" actId="478"/>
          <ac:picMkLst>
            <pc:docMk/>
            <pc:sldMk cId="1332432354" sldId="5497"/>
            <ac:picMk id="16" creationId="{8D47B61F-1213-DC47-A2CD-AD41D13DBDA4}"/>
          </ac:picMkLst>
        </pc:picChg>
        <pc:picChg chg="del">
          <ac:chgData name="Liubov Vozniak" userId="fce5c7eb-7818-4e28-8e9d-123d0d039331" providerId="ADAL" clId="{33C2A0BB-146A-1946-8E82-F6F695B8FE41}" dt="2021-03-15T18:04:41.743" v="30" actId="478"/>
          <ac:picMkLst>
            <pc:docMk/>
            <pc:sldMk cId="1332432354" sldId="5497"/>
            <ac:picMk id="18" creationId="{4DC70056-7F98-E747-9B5D-BB0AF3525C3E}"/>
          </ac:picMkLst>
        </pc:picChg>
        <pc:picChg chg="del">
          <ac:chgData name="Liubov Vozniak" userId="fce5c7eb-7818-4e28-8e9d-123d0d039331" providerId="ADAL" clId="{33C2A0BB-146A-1946-8E82-F6F695B8FE41}" dt="2021-03-15T18:04:40.464" v="28" actId="478"/>
          <ac:picMkLst>
            <pc:docMk/>
            <pc:sldMk cId="1332432354" sldId="5497"/>
            <ac:picMk id="19" creationId="{6FE5D54A-7BD4-B04A-8109-5D77E7790315}"/>
          </ac:picMkLst>
        </pc:picChg>
        <pc:picChg chg="add mod">
          <ac:chgData name="Liubov Vozniak" userId="fce5c7eb-7818-4e28-8e9d-123d0d039331" providerId="ADAL" clId="{33C2A0BB-146A-1946-8E82-F6F695B8FE41}" dt="2021-03-15T18:33:58.959" v="417" actId="1076"/>
          <ac:picMkLst>
            <pc:docMk/>
            <pc:sldMk cId="1332432354" sldId="5497"/>
            <ac:picMk id="28" creationId="{563B75CA-7974-B140-8411-72D3EF788E02}"/>
          </ac:picMkLst>
        </pc:picChg>
        <pc:picChg chg="add del mod">
          <ac:chgData name="Liubov Vozniak" userId="fce5c7eb-7818-4e28-8e9d-123d0d039331" providerId="ADAL" clId="{33C2A0BB-146A-1946-8E82-F6F695B8FE41}" dt="2021-03-15T18:22:12.355" v="336" actId="478"/>
          <ac:picMkLst>
            <pc:docMk/>
            <pc:sldMk cId="1332432354" sldId="5497"/>
            <ac:picMk id="29" creationId="{AEF38D61-7F52-AE43-801A-4978CF67D9CB}"/>
          </ac:picMkLst>
        </pc:picChg>
      </pc:sldChg>
    </pc:docChg>
  </pc:docChgLst>
  <pc:docChgLst>
    <pc:chgData name="Anna Smetaniuk" userId="S::anna_smetaniuk@epam.com::c3fb12aa-f31d-4e70-a67f-a134b2da96d6" providerId="AD" clId="Web-{02F6731F-0D18-28B0-428A-69EE24C69A12}"/>
    <pc:docChg chg="addSld delSld modSld sldOrd">
      <pc:chgData name="Anna Smetaniuk" userId="S::anna_smetaniuk@epam.com::c3fb12aa-f31d-4e70-a67f-a134b2da96d6" providerId="AD" clId="Web-{02F6731F-0D18-28B0-428A-69EE24C69A12}" dt="2021-03-24T14:49:15.143" v="415"/>
      <pc:docMkLst>
        <pc:docMk/>
      </pc:docMkLst>
      <pc:sldChg chg="del">
        <pc:chgData name="Anna Smetaniuk" userId="S::anna_smetaniuk@epam.com::c3fb12aa-f31d-4e70-a67f-a134b2da96d6" providerId="AD" clId="Web-{02F6731F-0D18-28B0-428A-69EE24C69A12}" dt="2021-03-24T14:43:25.887" v="294"/>
        <pc:sldMkLst>
          <pc:docMk/>
          <pc:sldMk cId="0" sldId="259"/>
        </pc:sldMkLst>
      </pc:sldChg>
      <pc:sldChg chg="modSp">
        <pc:chgData name="Anna Smetaniuk" userId="S::anna_smetaniuk@epam.com::c3fb12aa-f31d-4e70-a67f-a134b2da96d6" providerId="AD" clId="Web-{02F6731F-0D18-28B0-428A-69EE24C69A12}" dt="2021-03-24T14:33:39.533" v="200" actId="1076"/>
        <pc:sldMkLst>
          <pc:docMk/>
          <pc:sldMk cId="0" sldId="260"/>
        </pc:sldMkLst>
        <pc:spChg chg="mod">
          <ac:chgData name="Anna Smetaniuk" userId="S::anna_smetaniuk@epam.com::c3fb12aa-f31d-4e70-a67f-a134b2da96d6" providerId="AD" clId="Web-{02F6731F-0D18-28B0-428A-69EE24C69A12}" dt="2021-03-24T14:33:39.533" v="200" actId="1076"/>
          <ac:spMkLst>
            <pc:docMk/>
            <pc:sldMk cId="0" sldId="260"/>
            <ac:spMk id="58" creationId="{A939FA37-3D06-FC49-BE98-64B854960983}"/>
          </ac:spMkLst>
        </pc:spChg>
      </pc:sldChg>
      <pc:sldChg chg="addSp modSp del">
        <pc:chgData name="Anna Smetaniuk" userId="S::anna_smetaniuk@epam.com::c3fb12aa-f31d-4e70-a67f-a134b2da96d6" providerId="AD" clId="Web-{02F6731F-0D18-28B0-428A-69EE24C69A12}" dt="2021-03-24T14:49:15.143" v="415"/>
        <pc:sldMkLst>
          <pc:docMk/>
          <pc:sldMk cId="0" sldId="266"/>
        </pc:sldMkLst>
        <pc:picChg chg="add mod ord">
          <ac:chgData name="Anna Smetaniuk" userId="S::anna_smetaniuk@epam.com::c3fb12aa-f31d-4e70-a67f-a134b2da96d6" providerId="AD" clId="Web-{02F6731F-0D18-28B0-428A-69EE24C69A12}" dt="2021-03-24T13:48:39.052" v="7" actId="1076"/>
          <ac:picMkLst>
            <pc:docMk/>
            <pc:sldMk cId="0" sldId="266"/>
            <ac:picMk id="2" creationId="{2232690E-0502-4783-8B5D-48763688AD7B}"/>
          </ac:picMkLst>
        </pc:picChg>
      </pc:sldChg>
      <pc:sldChg chg="addSp delSp modSp del">
        <pc:chgData name="Anna Smetaniuk" userId="S::anna_smetaniuk@epam.com::c3fb12aa-f31d-4e70-a67f-a134b2da96d6" providerId="AD" clId="Web-{02F6731F-0D18-28B0-428A-69EE24C69A12}" dt="2021-03-24T14:39:00.914" v="223"/>
        <pc:sldMkLst>
          <pc:docMk/>
          <pc:sldMk cId="0" sldId="267"/>
        </pc:sldMkLst>
        <pc:spChg chg="mod">
          <ac:chgData name="Anna Smetaniuk" userId="S::anna_smetaniuk@epam.com::c3fb12aa-f31d-4e70-a67f-a134b2da96d6" providerId="AD" clId="Web-{02F6731F-0D18-28B0-428A-69EE24C69A12}" dt="2021-03-24T13:58:06.405" v="53" actId="1076"/>
          <ac:spMkLst>
            <pc:docMk/>
            <pc:sldMk cId="0" sldId="267"/>
            <ac:spMk id="6" creationId="{00000000-0000-0000-0000-000000000000}"/>
          </ac:spMkLst>
        </pc:spChg>
        <pc:spChg chg="mod">
          <ac:chgData name="Anna Smetaniuk" userId="S::anna_smetaniuk@epam.com::c3fb12aa-f31d-4e70-a67f-a134b2da96d6" providerId="AD" clId="Web-{02F6731F-0D18-28B0-428A-69EE24C69A12}" dt="2021-03-24T13:51:59.617" v="11" actId="1076"/>
          <ac:spMkLst>
            <pc:docMk/>
            <pc:sldMk cId="0" sldId="267"/>
            <ac:spMk id="26" creationId="{00000000-0000-0000-0000-000000000000}"/>
          </ac:spMkLst>
        </pc:spChg>
        <pc:spChg chg="mod">
          <ac:chgData name="Anna Smetaniuk" userId="S::anna_smetaniuk@epam.com::c3fb12aa-f31d-4e70-a67f-a134b2da96d6" providerId="AD" clId="Web-{02F6731F-0D18-28B0-428A-69EE24C69A12}" dt="2021-03-24T14:25:43.385" v="167" actId="1076"/>
          <ac:spMkLst>
            <pc:docMk/>
            <pc:sldMk cId="0" sldId="267"/>
            <ac:spMk id="45" creationId="{00000000-0000-0000-0000-000000000000}"/>
          </ac:spMkLst>
        </pc:spChg>
        <pc:spChg chg="mod">
          <ac:chgData name="Anna Smetaniuk" userId="S::anna_smetaniuk@epam.com::c3fb12aa-f31d-4e70-a67f-a134b2da96d6" providerId="AD" clId="Web-{02F6731F-0D18-28B0-428A-69EE24C69A12}" dt="2021-03-24T14:00:57.439" v="62" actId="1076"/>
          <ac:spMkLst>
            <pc:docMk/>
            <pc:sldMk cId="0" sldId="267"/>
            <ac:spMk id="58" creationId="{00000000-0000-0000-0000-000000000000}"/>
          </ac:spMkLst>
        </pc:spChg>
        <pc:spChg chg="add del mod">
          <ac:chgData name="Anna Smetaniuk" userId="S::anna_smetaniuk@epam.com::c3fb12aa-f31d-4e70-a67f-a134b2da96d6" providerId="AD" clId="Web-{02F6731F-0D18-28B0-428A-69EE24C69A12}" dt="2021-03-24T13:55:10.011" v="30"/>
          <ac:spMkLst>
            <pc:docMk/>
            <pc:sldMk cId="0" sldId="267"/>
            <ac:spMk id="64" creationId="{33515016-F9A9-4E74-9EF6-F10C5190A155}"/>
          </ac:spMkLst>
        </pc:spChg>
        <pc:spChg chg="add mod">
          <ac:chgData name="Anna Smetaniuk" userId="S::anna_smetaniuk@epam.com::c3fb12aa-f31d-4e70-a67f-a134b2da96d6" providerId="AD" clId="Web-{02F6731F-0D18-28B0-428A-69EE24C69A12}" dt="2021-03-24T13:58:11.248" v="54" actId="1076"/>
          <ac:spMkLst>
            <pc:docMk/>
            <pc:sldMk cId="0" sldId="267"/>
            <ac:spMk id="65" creationId="{40060A6F-529B-4887-911B-C7A2D8A6FA27}"/>
          </ac:spMkLst>
        </pc:spChg>
        <pc:spChg chg="add mod">
          <ac:chgData name="Anna Smetaniuk" userId="S::anna_smetaniuk@epam.com::c3fb12aa-f31d-4e70-a67f-a134b2da96d6" providerId="AD" clId="Web-{02F6731F-0D18-28B0-428A-69EE24C69A12}" dt="2021-03-24T13:56:26.809" v="40" actId="1076"/>
          <ac:spMkLst>
            <pc:docMk/>
            <pc:sldMk cId="0" sldId="267"/>
            <ac:spMk id="66" creationId="{624F62A4-540C-462E-ACA9-D028440C1530}"/>
          </ac:spMkLst>
        </pc:spChg>
      </pc:sldChg>
      <pc:sldChg chg="del">
        <pc:chgData name="Anna Smetaniuk" userId="S::anna_smetaniuk@epam.com::c3fb12aa-f31d-4e70-a67f-a134b2da96d6" providerId="AD" clId="Web-{02F6731F-0D18-28B0-428A-69EE24C69A12}" dt="2021-03-24T14:45:09.998" v="355"/>
        <pc:sldMkLst>
          <pc:docMk/>
          <pc:sldMk cId="4109345852" sldId="365"/>
        </pc:sldMkLst>
      </pc:sldChg>
      <pc:sldChg chg="del">
        <pc:chgData name="Anna Smetaniuk" userId="S::anna_smetaniuk@epam.com::c3fb12aa-f31d-4e70-a67f-a134b2da96d6" providerId="AD" clId="Web-{02F6731F-0D18-28B0-428A-69EE24C69A12}" dt="2021-03-24T14:48:09.485" v="395"/>
        <pc:sldMkLst>
          <pc:docMk/>
          <pc:sldMk cId="2226456542" sldId="5501"/>
        </pc:sldMkLst>
      </pc:sldChg>
      <pc:sldChg chg="addSp delSp modSp add ord replId">
        <pc:chgData name="Anna Smetaniuk" userId="S::anna_smetaniuk@epam.com::c3fb12aa-f31d-4e70-a67f-a134b2da96d6" providerId="AD" clId="Web-{02F6731F-0D18-28B0-428A-69EE24C69A12}" dt="2021-03-24T14:40:26.228" v="234" actId="1076"/>
        <pc:sldMkLst>
          <pc:docMk/>
          <pc:sldMk cId="1464626530" sldId="5502"/>
        </pc:sldMkLst>
        <pc:spChg chg="mod">
          <ac:chgData name="Anna Smetaniuk" userId="S::anna_smetaniuk@epam.com::c3fb12aa-f31d-4e70-a67f-a134b2da96d6" providerId="AD" clId="Web-{02F6731F-0D18-28B0-428A-69EE24C69A12}" dt="2021-03-24T14:40:17.821" v="232" actId="1076"/>
          <ac:spMkLst>
            <pc:docMk/>
            <pc:sldMk cId="1464626530" sldId="5502"/>
            <ac:spMk id="2" creationId="{816932F9-8DE3-48E2-969C-26C6B9AEF9A0}"/>
          </ac:spMkLst>
        </pc:spChg>
        <pc:spChg chg="mod">
          <ac:chgData name="Anna Smetaniuk" userId="S::anna_smetaniuk@epam.com::c3fb12aa-f31d-4e70-a67f-a134b2da96d6" providerId="AD" clId="Web-{02F6731F-0D18-28B0-428A-69EE24C69A12}" dt="2021-03-24T14:40:26.228" v="234" actId="1076"/>
          <ac:spMkLst>
            <pc:docMk/>
            <pc:sldMk cId="1464626530" sldId="5502"/>
            <ac:spMk id="3" creationId="{AF637DB6-004F-4179-85E5-A54D0246BB21}"/>
          </ac:spMkLst>
        </pc:spChg>
        <pc:spChg chg="add mod">
          <ac:chgData name="Anna Smetaniuk" userId="S::anna_smetaniuk@epam.com::c3fb12aa-f31d-4e70-a67f-a134b2da96d6" providerId="AD" clId="Web-{02F6731F-0D18-28B0-428A-69EE24C69A12}" dt="2021-03-24T14:39:29.633" v="227" actId="1076"/>
          <ac:spMkLst>
            <pc:docMk/>
            <pc:sldMk cId="1464626530" sldId="5502"/>
            <ac:spMk id="5" creationId="{03390354-B1A8-40F6-983A-958DAEED66DA}"/>
          </ac:spMkLst>
        </pc:spChg>
        <pc:spChg chg="add mod">
          <ac:chgData name="Anna Smetaniuk" userId="S::anna_smetaniuk@epam.com::c3fb12aa-f31d-4e70-a67f-a134b2da96d6" providerId="AD" clId="Web-{02F6731F-0D18-28B0-428A-69EE24C69A12}" dt="2021-03-24T14:39:22.930" v="226" actId="1076"/>
          <ac:spMkLst>
            <pc:docMk/>
            <pc:sldMk cId="1464626530" sldId="5502"/>
            <ac:spMk id="7" creationId="{3C3FB67B-5D08-4630-8AC2-DD98D19844DB}"/>
          </ac:spMkLst>
        </pc:spChg>
        <pc:spChg chg="add mod">
          <ac:chgData name="Anna Smetaniuk" userId="S::anna_smetaniuk@epam.com::c3fb12aa-f31d-4e70-a67f-a134b2da96d6" providerId="AD" clId="Web-{02F6731F-0D18-28B0-428A-69EE24C69A12}" dt="2021-03-24T14:28:50.560" v="182"/>
          <ac:spMkLst>
            <pc:docMk/>
            <pc:sldMk cId="1464626530" sldId="5502"/>
            <ac:spMk id="8" creationId="{624F3AD8-5EC0-4AE3-8369-59F579D03F12}"/>
          </ac:spMkLst>
        </pc:spChg>
        <pc:spChg chg="add del mod">
          <ac:chgData name="Anna Smetaniuk" userId="S::anna_smetaniuk@epam.com::c3fb12aa-f31d-4e70-a67f-a134b2da96d6" providerId="AD" clId="Web-{02F6731F-0D18-28B0-428A-69EE24C69A12}" dt="2021-03-24T14:20:02.208" v="115"/>
          <ac:spMkLst>
            <pc:docMk/>
            <pc:sldMk cId="1464626530" sldId="5502"/>
            <ac:spMk id="9" creationId="{95E14619-36E6-4AAB-84F1-722A582D4679}"/>
          </ac:spMkLst>
        </pc:spChg>
        <pc:spChg chg="add mod">
          <ac:chgData name="Anna Smetaniuk" userId="S::anna_smetaniuk@epam.com::c3fb12aa-f31d-4e70-a67f-a134b2da96d6" providerId="AD" clId="Web-{02F6731F-0D18-28B0-428A-69EE24C69A12}" dt="2021-03-24T14:39:37.196" v="228" actId="1076"/>
          <ac:spMkLst>
            <pc:docMk/>
            <pc:sldMk cId="1464626530" sldId="5502"/>
            <ac:spMk id="11" creationId="{61084E43-AD6B-48D9-8D70-91E950C4B461}"/>
          </ac:spMkLst>
        </pc:spChg>
        <pc:spChg chg="add mod">
          <ac:chgData name="Anna Smetaniuk" userId="S::anna_smetaniuk@epam.com::c3fb12aa-f31d-4e70-a67f-a134b2da96d6" providerId="AD" clId="Web-{02F6731F-0D18-28B0-428A-69EE24C69A12}" dt="2021-03-24T14:34:13.628" v="206" actId="20577"/>
          <ac:spMkLst>
            <pc:docMk/>
            <pc:sldMk cId="1464626530" sldId="5502"/>
            <ac:spMk id="14" creationId="{E6D9BBA7-6FE2-482F-B3C9-4CF22485C7E5}"/>
          </ac:spMkLst>
        </pc:spChg>
        <pc:spChg chg="add mod">
          <ac:chgData name="Anna Smetaniuk" userId="S::anna_smetaniuk@epam.com::c3fb12aa-f31d-4e70-a67f-a134b2da96d6" providerId="AD" clId="Web-{02F6731F-0D18-28B0-428A-69EE24C69A12}" dt="2021-03-24T14:34:04.346" v="204" actId="20577"/>
          <ac:spMkLst>
            <pc:docMk/>
            <pc:sldMk cId="1464626530" sldId="5502"/>
            <ac:spMk id="15" creationId="{C4F50112-033E-4EE3-AE3B-283DEC777CEE}"/>
          </ac:spMkLst>
        </pc:spChg>
        <pc:spChg chg="add del">
          <ac:chgData name="Anna Smetaniuk" userId="S::anna_smetaniuk@epam.com::c3fb12aa-f31d-4e70-a67f-a134b2da96d6" providerId="AD" clId="Web-{02F6731F-0D18-28B0-428A-69EE24C69A12}" dt="2021-03-24T14:24:48.712" v="162"/>
          <ac:spMkLst>
            <pc:docMk/>
            <pc:sldMk cId="1464626530" sldId="5502"/>
            <ac:spMk id="16" creationId="{DACC0F89-FD70-4577-A0E8-2DE84F1C4C4D}"/>
          </ac:spMkLst>
        </pc:spChg>
        <pc:spChg chg="add">
          <ac:chgData name="Anna Smetaniuk" userId="S::anna_smetaniuk@epam.com::c3fb12aa-f31d-4e70-a67f-a134b2da96d6" providerId="AD" clId="Web-{02F6731F-0D18-28B0-428A-69EE24C69A12}" dt="2021-03-24T14:33:44.893" v="201"/>
          <ac:spMkLst>
            <pc:docMk/>
            <pc:sldMk cId="1464626530" sldId="5502"/>
            <ac:spMk id="23" creationId="{069EDBBE-0AF2-4441-8733-7E1AC4B00FAC}"/>
          </ac:spMkLst>
        </pc:spChg>
        <pc:spChg chg="add">
          <ac:chgData name="Anna Smetaniuk" userId="S::anna_smetaniuk@epam.com::c3fb12aa-f31d-4e70-a67f-a134b2da96d6" providerId="AD" clId="Web-{02F6731F-0D18-28B0-428A-69EE24C69A12}" dt="2021-03-24T14:33:44.924" v="202"/>
          <ac:spMkLst>
            <pc:docMk/>
            <pc:sldMk cId="1464626530" sldId="5502"/>
            <ac:spMk id="25" creationId="{6FEA58FF-A12D-4A9B-B7A6-FD18E3CA6A07}"/>
          </ac:spMkLst>
        </pc:spChg>
        <pc:grpChg chg="add mod ord">
          <ac:chgData name="Anna Smetaniuk" userId="S::anna_smetaniuk@epam.com::c3fb12aa-f31d-4e70-a67f-a134b2da96d6" providerId="AD" clId="Web-{02F6731F-0D18-28B0-428A-69EE24C69A12}" dt="2021-03-24T14:33:49.455" v="203"/>
          <ac:grpSpMkLst>
            <pc:docMk/>
            <pc:sldMk cId="1464626530" sldId="5502"/>
            <ac:grpSpMk id="19" creationId="{DFFD3DB9-0FD4-498F-8E43-987C2884D489}"/>
          </ac:grpSpMkLst>
        </pc:grpChg>
        <pc:grpChg chg="add">
          <ac:chgData name="Anna Smetaniuk" userId="S::anna_smetaniuk@epam.com::c3fb12aa-f31d-4e70-a67f-a134b2da96d6" providerId="AD" clId="Web-{02F6731F-0D18-28B0-428A-69EE24C69A12}" dt="2021-03-24T14:29:44.420" v="187"/>
          <ac:grpSpMkLst>
            <pc:docMk/>
            <pc:sldMk cId="1464626530" sldId="5502"/>
            <ac:grpSpMk id="20" creationId="{49373E83-C0AC-4E6B-B808-E80727437CC5}"/>
          </ac:grpSpMkLst>
        </pc:grpChg>
        <pc:grpChg chg="add mod">
          <ac:chgData name="Anna Smetaniuk" userId="S::anna_smetaniuk@epam.com::c3fb12aa-f31d-4e70-a67f-a134b2da96d6" providerId="AD" clId="Web-{02F6731F-0D18-28B0-428A-69EE24C69A12}" dt="2021-03-24T14:34:25.409" v="207" actId="1076"/>
          <ac:grpSpMkLst>
            <pc:docMk/>
            <pc:sldMk cId="1464626530" sldId="5502"/>
            <ac:grpSpMk id="21" creationId="{755835CF-2996-431A-B9D3-DEEB287BF9CB}"/>
          </ac:grpSpMkLst>
        </pc:grpChg>
        <pc:picChg chg="del">
          <ac:chgData name="Anna Smetaniuk" userId="S::anna_smetaniuk@epam.com::c3fb12aa-f31d-4e70-a67f-a134b2da96d6" providerId="AD" clId="Web-{02F6731F-0D18-28B0-428A-69EE24C69A12}" dt="2021-03-24T14:00:09" v="61"/>
          <ac:picMkLst>
            <pc:docMk/>
            <pc:sldMk cId="1464626530" sldId="5502"/>
            <ac:picMk id="6" creationId="{69B65548-18D5-482A-8851-A5F4086521A9}"/>
          </ac:picMkLst>
        </pc:picChg>
        <pc:picChg chg="add mod">
          <ac:chgData name="Anna Smetaniuk" userId="S::anna_smetaniuk@epam.com::c3fb12aa-f31d-4e70-a67f-a134b2da96d6" providerId="AD" clId="Web-{02F6731F-0D18-28B0-428A-69EE24C69A12}" dt="2021-03-24T14:35:39.942" v="211" actId="1076"/>
          <ac:picMkLst>
            <pc:docMk/>
            <pc:sldMk cId="1464626530" sldId="5502"/>
            <ac:picMk id="27" creationId="{90C5E021-23EC-450E-AB3E-1DCCA923410C}"/>
          </ac:picMkLst>
        </pc:picChg>
        <pc:picChg chg="add mod modCrop">
          <ac:chgData name="Anna Smetaniuk" userId="S::anna_smetaniuk@epam.com::c3fb12aa-f31d-4e70-a67f-a134b2da96d6" providerId="AD" clId="Web-{02F6731F-0D18-28B0-428A-69EE24C69A12}" dt="2021-03-24T14:37:48.288" v="218" actId="1076"/>
          <ac:picMkLst>
            <pc:docMk/>
            <pc:sldMk cId="1464626530" sldId="5502"/>
            <ac:picMk id="28" creationId="{26B22228-7CC1-4DAC-99A5-7236B6F26FF0}"/>
          </ac:picMkLst>
        </pc:picChg>
        <pc:cxnChg chg="add mod">
          <ac:chgData name="Anna Smetaniuk" userId="S::anna_smetaniuk@epam.com::c3fb12aa-f31d-4e70-a67f-a134b2da96d6" providerId="AD" clId="Web-{02F6731F-0D18-28B0-428A-69EE24C69A12}" dt="2021-03-24T14:39:50.290" v="230" actId="14100"/>
          <ac:cxnSpMkLst>
            <pc:docMk/>
            <pc:sldMk cId="1464626530" sldId="5502"/>
            <ac:cxnSpMk id="12" creationId="{35924454-631C-476D-8709-4421A7A99F90}"/>
          </ac:cxnSpMkLst>
        </pc:cxnChg>
        <pc:cxnChg chg="add mod">
          <ac:chgData name="Anna Smetaniuk" userId="S::anna_smetaniuk@epam.com::c3fb12aa-f31d-4e70-a67f-a134b2da96d6" providerId="AD" clId="Web-{02F6731F-0D18-28B0-428A-69EE24C69A12}" dt="2021-03-24T14:39:53.149" v="231" actId="14100"/>
          <ac:cxnSpMkLst>
            <pc:docMk/>
            <pc:sldMk cId="1464626530" sldId="5502"/>
            <ac:cxnSpMk id="13" creationId="{3A63370F-228B-4D39-BF9B-B6967E3CBCC3}"/>
          </ac:cxnSpMkLst>
        </pc:cxnChg>
        <pc:cxnChg chg="add mod">
          <ac:chgData name="Anna Smetaniuk" userId="S::anna_smetaniuk@epam.com::c3fb12aa-f31d-4e70-a67f-a134b2da96d6" providerId="AD" clId="Web-{02F6731F-0D18-28B0-428A-69EE24C69A12}" dt="2021-03-24T14:34:59.207" v="208"/>
          <ac:cxnSpMkLst>
            <pc:docMk/>
            <pc:sldMk cId="1464626530" sldId="5502"/>
            <ac:cxnSpMk id="17" creationId="{046F7639-A58F-4044-B08B-8959C7B5A9FD}"/>
          </ac:cxnSpMkLst>
        </pc:cxnChg>
        <pc:cxnChg chg="add mod">
          <ac:chgData name="Anna Smetaniuk" userId="S::anna_smetaniuk@epam.com::c3fb12aa-f31d-4e70-a67f-a134b2da96d6" providerId="AD" clId="Web-{02F6731F-0D18-28B0-428A-69EE24C69A12}" dt="2021-03-24T14:34:59.254" v="209"/>
          <ac:cxnSpMkLst>
            <pc:docMk/>
            <pc:sldMk cId="1464626530" sldId="5502"/>
            <ac:cxnSpMk id="18" creationId="{ABE20020-9A92-4B99-91BB-411087E8437D}"/>
          </ac:cxnSpMkLst>
        </pc:cxnChg>
      </pc:sldChg>
      <pc:sldChg chg="addSp delSp modSp add replId">
        <pc:chgData name="Anna Smetaniuk" userId="S::anna_smetaniuk@epam.com::c3fb12aa-f31d-4e70-a67f-a134b2da96d6" providerId="AD" clId="Web-{02F6731F-0D18-28B0-428A-69EE24C69A12}" dt="2021-03-24T14:43:17.699" v="293" actId="1076"/>
        <pc:sldMkLst>
          <pc:docMk/>
          <pc:sldMk cId="1612060499" sldId="5503"/>
        </pc:sldMkLst>
        <pc:spChg chg="add del mod">
          <ac:chgData name="Anna Smetaniuk" userId="S::anna_smetaniuk@epam.com::c3fb12aa-f31d-4e70-a67f-a134b2da96d6" providerId="AD" clId="Web-{02F6731F-0D18-28B0-428A-69EE24C69A12}" dt="2021-03-24T14:42:53.746" v="289"/>
          <ac:spMkLst>
            <pc:docMk/>
            <pc:sldMk cId="1612060499" sldId="5503"/>
            <ac:spMk id="5" creationId="{0C383873-E334-427D-B55A-5307D5362912}"/>
          </ac:spMkLst>
        </pc:spChg>
        <pc:spChg chg="del">
          <ac:chgData name="Anna Smetaniuk" userId="S::anna_smetaniuk@epam.com::c3fb12aa-f31d-4e70-a67f-a134b2da96d6" providerId="AD" clId="Web-{02F6731F-0D18-28B0-428A-69EE24C69A12}" dt="2021-03-24T14:42:28.120" v="263"/>
          <ac:spMkLst>
            <pc:docMk/>
            <pc:sldMk cId="1612060499" sldId="5503"/>
            <ac:spMk id="7" creationId="{00000000-0000-0000-0000-000000000000}"/>
          </ac:spMkLst>
        </pc:spChg>
        <pc:spChg chg="add">
          <ac:chgData name="Anna Smetaniuk" userId="S::anna_smetaniuk@epam.com::c3fb12aa-f31d-4e70-a67f-a134b2da96d6" providerId="AD" clId="Web-{02F6731F-0D18-28B0-428A-69EE24C69A12}" dt="2021-03-24T14:42:36.120" v="274"/>
          <ac:spMkLst>
            <pc:docMk/>
            <pc:sldMk cId="1612060499" sldId="5503"/>
            <ac:spMk id="8" creationId="{2451ED32-0AE8-4745-897A-CCE213CF429D}"/>
          </ac:spMkLst>
        </pc:spChg>
        <pc:spChg chg="del">
          <ac:chgData name="Anna Smetaniuk" userId="S::anna_smetaniuk@epam.com::c3fb12aa-f31d-4e70-a67f-a134b2da96d6" providerId="AD" clId="Web-{02F6731F-0D18-28B0-428A-69EE24C69A12}" dt="2021-03-24T14:42:27.995" v="262"/>
          <ac:spMkLst>
            <pc:docMk/>
            <pc:sldMk cId="1612060499" sldId="5503"/>
            <ac:spMk id="10" creationId="{00000000-0000-0000-0000-000000000000}"/>
          </ac:spMkLst>
        </pc:spChg>
        <pc:spChg chg="del">
          <ac:chgData name="Anna Smetaniuk" userId="S::anna_smetaniuk@epam.com::c3fb12aa-f31d-4e70-a67f-a134b2da96d6" providerId="AD" clId="Web-{02F6731F-0D18-28B0-428A-69EE24C69A12}" dt="2021-03-24T14:42:27.980" v="261"/>
          <ac:spMkLst>
            <pc:docMk/>
            <pc:sldMk cId="1612060499" sldId="5503"/>
            <ac:spMk id="11" creationId="{00000000-0000-0000-0000-000000000000}"/>
          </ac:spMkLst>
        </pc:spChg>
        <pc:spChg chg="del">
          <ac:chgData name="Anna Smetaniuk" userId="S::anna_smetaniuk@epam.com::c3fb12aa-f31d-4e70-a67f-a134b2da96d6" providerId="AD" clId="Web-{02F6731F-0D18-28B0-428A-69EE24C69A12}" dt="2021-03-24T14:42:27.980" v="260"/>
          <ac:spMkLst>
            <pc:docMk/>
            <pc:sldMk cId="1612060499" sldId="5503"/>
            <ac:spMk id="12" creationId="{00000000-0000-0000-0000-000000000000}"/>
          </ac:spMkLst>
        </pc:spChg>
        <pc:spChg chg="del">
          <ac:chgData name="Anna Smetaniuk" userId="S::anna_smetaniuk@epam.com::c3fb12aa-f31d-4e70-a67f-a134b2da96d6" providerId="AD" clId="Web-{02F6731F-0D18-28B0-428A-69EE24C69A12}" dt="2021-03-24T14:42:27.980" v="259"/>
          <ac:spMkLst>
            <pc:docMk/>
            <pc:sldMk cId="1612060499" sldId="5503"/>
            <ac:spMk id="13" creationId="{00000000-0000-0000-0000-000000000000}"/>
          </ac:spMkLst>
        </pc:spChg>
        <pc:spChg chg="del">
          <ac:chgData name="Anna Smetaniuk" userId="S::anna_smetaniuk@epam.com::c3fb12aa-f31d-4e70-a67f-a134b2da96d6" providerId="AD" clId="Web-{02F6731F-0D18-28B0-428A-69EE24C69A12}" dt="2021-03-24T14:42:27.980" v="258"/>
          <ac:spMkLst>
            <pc:docMk/>
            <pc:sldMk cId="1612060499" sldId="5503"/>
            <ac:spMk id="15" creationId="{00000000-0000-0000-0000-000000000000}"/>
          </ac:spMkLst>
        </pc:spChg>
        <pc:spChg chg="add mod">
          <ac:chgData name="Anna Smetaniuk" userId="S::anna_smetaniuk@epam.com::c3fb12aa-f31d-4e70-a67f-a134b2da96d6" providerId="AD" clId="Web-{02F6731F-0D18-28B0-428A-69EE24C69A12}" dt="2021-03-24T14:42:58.964" v="290" actId="1076"/>
          <ac:spMkLst>
            <pc:docMk/>
            <pc:sldMk cId="1612060499" sldId="5503"/>
            <ac:spMk id="17" creationId="{8E345618-7475-4A29-8A27-9238AA639A03}"/>
          </ac:spMkLst>
        </pc:spChg>
        <pc:spChg chg="del">
          <ac:chgData name="Anna Smetaniuk" userId="S::anna_smetaniuk@epam.com::c3fb12aa-f31d-4e70-a67f-a134b2da96d6" providerId="AD" clId="Web-{02F6731F-0D18-28B0-428A-69EE24C69A12}" dt="2021-03-24T14:42:27.980" v="257"/>
          <ac:spMkLst>
            <pc:docMk/>
            <pc:sldMk cId="1612060499" sldId="5503"/>
            <ac:spMk id="36" creationId="{00000000-0000-0000-0000-000000000000}"/>
          </ac:spMkLst>
        </pc:spChg>
        <pc:spChg chg="del">
          <ac:chgData name="Anna Smetaniuk" userId="S::anna_smetaniuk@epam.com::c3fb12aa-f31d-4e70-a67f-a134b2da96d6" providerId="AD" clId="Web-{02F6731F-0D18-28B0-428A-69EE24C69A12}" dt="2021-03-24T14:42:27.980" v="255"/>
          <ac:spMkLst>
            <pc:docMk/>
            <pc:sldMk cId="1612060499" sldId="5503"/>
            <ac:spMk id="49" creationId="{00000000-0000-0000-0000-000000000000}"/>
          </ac:spMkLst>
        </pc:spChg>
        <pc:spChg chg="del">
          <ac:chgData name="Anna Smetaniuk" userId="S::anna_smetaniuk@epam.com::c3fb12aa-f31d-4e70-a67f-a134b2da96d6" providerId="AD" clId="Web-{02F6731F-0D18-28B0-428A-69EE24C69A12}" dt="2021-03-24T14:42:28.120" v="269"/>
          <ac:spMkLst>
            <pc:docMk/>
            <pc:sldMk cId="1612060499" sldId="5503"/>
            <ac:spMk id="54" creationId="{E96A62CD-FEF9-304E-BF69-BEEA1BE73410}"/>
          </ac:spMkLst>
        </pc:spChg>
        <pc:spChg chg="del">
          <ac:chgData name="Anna Smetaniuk" userId="S::anna_smetaniuk@epam.com::c3fb12aa-f31d-4e70-a67f-a134b2da96d6" providerId="AD" clId="Web-{02F6731F-0D18-28B0-428A-69EE24C69A12}" dt="2021-03-24T14:42:34.902" v="273"/>
          <ac:spMkLst>
            <pc:docMk/>
            <pc:sldMk cId="1612060499" sldId="5503"/>
            <ac:spMk id="58" creationId="{A939FA37-3D06-FC49-BE98-64B854960983}"/>
          </ac:spMkLst>
        </pc:spChg>
        <pc:spChg chg="del">
          <ac:chgData name="Anna Smetaniuk" userId="S::anna_smetaniuk@epam.com::c3fb12aa-f31d-4e70-a67f-a134b2da96d6" providerId="AD" clId="Web-{02F6731F-0D18-28B0-428A-69EE24C69A12}" dt="2021-03-24T14:42:28.120" v="265"/>
          <ac:spMkLst>
            <pc:docMk/>
            <pc:sldMk cId="1612060499" sldId="5503"/>
            <ac:spMk id="59" creationId="{15AFD6AD-A709-8A4F-A235-C9B43B2EC8EF}"/>
          </ac:spMkLst>
        </pc:spChg>
        <pc:spChg chg="del">
          <ac:chgData name="Anna Smetaniuk" userId="S::anna_smetaniuk@epam.com::c3fb12aa-f31d-4e70-a67f-a134b2da96d6" providerId="AD" clId="Web-{02F6731F-0D18-28B0-428A-69EE24C69A12}" dt="2021-03-24T14:42:28.120" v="268"/>
          <ac:spMkLst>
            <pc:docMk/>
            <pc:sldMk cId="1612060499" sldId="5503"/>
            <ac:spMk id="63" creationId="{F6CB3F25-3950-6847-B78A-C6A89553D0C3}"/>
          </ac:spMkLst>
        </pc:spChg>
        <pc:spChg chg="del">
          <ac:chgData name="Anna Smetaniuk" userId="S::anna_smetaniuk@epam.com::c3fb12aa-f31d-4e70-a67f-a134b2da96d6" providerId="AD" clId="Web-{02F6731F-0D18-28B0-428A-69EE24C69A12}" dt="2021-03-24T14:42:28.120" v="267"/>
          <ac:spMkLst>
            <pc:docMk/>
            <pc:sldMk cId="1612060499" sldId="5503"/>
            <ac:spMk id="64" creationId="{AFD4DEC7-0771-6D46-86A3-23D474ADACF8}"/>
          </ac:spMkLst>
        </pc:spChg>
        <pc:spChg chg="del">
          <ac:chgData name="Anna Smetaniuk" userId="S::anna_smetaniuk@epam.com::c3fb12aa-f31d-4e70-a67f-a134b2da96d6" providerId="AD" clId="Web-{02F6731F-0D18-28B0-428A-69EE24C69A12}" dt="2021-03-24T14:42:28.120" v="266"/>
          <ac:spMkLst>
            <pc:docMk/>
            <pc:sldMk cId="1612060499" sldId="5503"/>
            <ac:spMk id="65" creationId="{56C19D95-3E04-D74E-9BDA-09D48FBB5219}"/>
          </ac:spMkLst>
        </pc:spChg>
        <pc:spChg chg="del mod">
          <ac:chgData name="Anna Smetaniuk" userId="S::anna_smetaniuk@epam.com::c3fb12aa-f31d-4e70-a67f-a134b2da96d6" providerId="AD" clId="Web-{02F6731F-0D18-28B0-428A-69EE24C69A12}" dt="2021-03-24T14:42:33.292" v="272"/>
          <ac:spMkLst>
            <pc:docMk/>
            <pc:sldMk cId="1612060499" sldId="5503"/>
            <ac:spMk id="73" creationId="{2A1D9754-168E-B945-8295-96DAE3A8B411}"/>
          </ac:spMkLst>
        </pc:spChg>
        <pc:spChg chg="del">
          <ac:chgData name="Anna Smetaniuk" userId="S::anna_smetaniuk@epam.com::c3fb12aa-f31d-4e70-a67f-a134b2da96d6" providerId="AD" clId="Web-{02F6731F-0D18-28B0-428A-69EE24C69A12}" dt="2021-03-24T14:42:27.980" v="254"/>
          <ac:spMkLst>
            <pc:docMk/>
            <pc:sldMk cId="1612060499" sldId="5503"/>
            <ac:spMk id="79" creationId="{DD264DCE-46C8-7543-8B26-CAB715EFB55A}"/>
          </ac:spMkLst>
        </pc:spChg>
        <pc:spChg chg="del">
          <ac:chgData name="Anna Smetaniuk" userId="S::anna_smetaniuk@epam.com::c3fb12aa-f31d-4e70-a67f-a134b2da96d6" providerId="AD" clId="Web-{02F6731F-0D18-28B0-428A-69EE24C69A12}" dt="2021-03-24T14:42:27.980" v="253"/>
          <ac:spMkLst>
            <pc:docMk/>
            <pc:sldMk cId="1612060499" sldId="5503"/>
            <ac:spMk id="80" creationId="{AE387656-F4A1-214D-AA7E-8AF5EF4DC09D}"/>
          </ac:spMkLst>
        </pc:spChg>
        <pc:grpChg chg="add">
          <ac:chgData name="Anna Smetaniuk" userId="S::anna_smetaniuk@epam.com::c3fb12aa-f31d-4e70-a67f-a134b2da96d6" providerId="AD" clId="Web-{02F6731F-0D18-28B0-428A-69EE24C69A12}" dt="2021-03-24T14:42:36.167" v="276"/>
          <ac:grpSpMkLst>
            <pc:docMk/>
            <pc:sldMk cId="1612060499" sldId="5503"/>
            <ac:grpSpMk id="18" creationId="{86B2BE09-E456-4AFE-B004-10C0BEF5D0AA}"/>
          </ac:grpSpMkLst>
        </pc:grpChg>
        <pc:grpChg chg="add">
          <ac:chgData name="Anna Smetaniuk" userId="S::anna_smetaniuk@epam.com::c3fb12aa-f31d-4e70-a67f-a134b2da96d6" providerId="AD" clId="Web-{02F6731F-0D18-28B0-428A-69EE24C69A12}" dt="2021-03-24T14:42:36.198" v="277"/>
          <ac:grpSpMkLst>
            <pc:docMk/>
            <pc:sldMk cId="1612060499" sldId="5503"/>
            <ac:grpSpMk id="19" creationId="{78D76EDC-0CA3-48E9-B423-68CCC1565A48}"/>
          </ac:grpSpMkLst>
        </pc:grpChg>
        <pc:grpChg chg="add">
          <ac:chgData name="Anna Smetaniuk" userId="S::anna_smetaniuk@epam.com::c3fb12aa-f31d-4e70-a67f-a134b2da96d6" providerId="AD" clId="Web-{02F6731F-0D18-28B0-428A-69EE24C69A12}" dt="2021-03-24T14:42:36.245" v="278"/>
          <ac:grpSpMkLst>
            <pc:docMk/>
            <pc:sldMk cId="1612060499" sldId="5503"/>
            <ac:grpSpMk id="20" creationId="{D946708C-37B2-4A88-8598-B953FCB58D81}"/>
          </ac:grpSpMkLst>
        </pc:grpChg>
        <pc:grpChg chg="add">
          <ac:chgData name="Anna Smetaniuk" userId="S::anna_smetaniuk@epam.com::c3fb12aa-f31d-4e70-a67f-a134b2da96d6" providerId="AD" clId="Web-{02F6731F-0D18-28B0-428A-69EE24C69A12}" dt="2021-03-24T14:42:36.277" v="279"/>
          <ac:grpSpMkLst>
            <pc:docMk/>
            <pc:sldMk cId="1612060499" sldId="5503"/>
            <ac:grpSpMk id="21" creationId="{78AFEE8A-0FB1-4827-9726-9474865E1D58}"/>
          </ac:grpSpMkLst>
        </pc:grpChg>
        <pc:grpChg chg="add">
          <ac:chgData name="Anna Smetaniuk" userId="S::anna_smetaniuk@epam.com::c3fb12aa-f31d-4e70-a67f-a134b2da96d6" providerId="AD" clId="Web-{02F6731F-0D18-28B0-428A-69EE24C69A12}" dt="2021-03-24T14:42:36.323" v="280"/>
          <ac:grpSpMkLst>
            <pc:docMk/>
            <pc:sldMk cId="1612060499" sldId="5503"/>
            <ac:grpSpMk id="22" creationId="{16AFD86E-100C-4748-9208-C061CD3347BE}"/>
          </ac:grpSpMkLst>
        </pc:grpChg>
        <pc:grpChg chg="add">
          <ac:chgData name="Anna Smetaniuk" userId="S::anna_smetaniuk@epam.com::c3fb12aa-f31d-4e70-a67f-a134b2da96d6" providerId="AD" clId="Web-{02F6731F-0D18-28B0-428A-69EE24C69A12}" dt="2021-03-24T14:42:36.370" v="281"/>
          <ac:grpSpMkLst>
            <pc:docMk/>
            <pc:sldMk cId="1612060499" sldId="5503"/>
            <ac:grpSpMk id="25" creationId="{E8703C7A-57BD-41FE-BD1A-2771BE3E3ABE}"/>
          </ac:grpSpMkLst>
        </pc:grpChg>
        <pc:grpChg chg="add">
          <ac:chgData name="Anna Smetaniuk" userId="S::anna_smetaniuk@epam.com::c3fb12aa-f31d-4e70-a67f-a134b2da96d6" providerId="AD" clId="Web-{02F6731F-0D18-28B0-428A-69EE24C69A12}" dt="2021-03-24T14:42:36.417" v="282"/>
          <ac:grpSpMkLst>
            <pc:docMk/>
            <pc:sldMk cId="1612060499" sldId="5503"/>
            <ac:grpSpMk id="27" creationId="{7D32A189-3AE2-4642-95BD-BD7E39875FD0}"/>
          </ac:grpSpMkLst>
        </pc:grpChg>
        <pc:grpChg chg="add">
          <ac:chgData name="Anna Smetaniuk" userId="S::anna_smetaniuk@epam.com::c3fb12aa-f31d-4e70-a67f-a134b2da96d6" providerId="AD" clId="Web-{02F6731F-0D18-28B0-428A-69EE24C69A12}" dt="2021-03-24T14:42:36.480" v="283"/>
          <ac:grpSpMkLst>
            <pc:docMk/>
            <pc:sldMk cId="1612060499" sldId="5503"/>
            <ac:grpSpMk id="30" creationId="{BAA659F8-4D50-4F08-A251-5FECA4C35543}"/>
          </ac:grpSpMkLst>
        </pc:grpChg>
        <pc:grpChg chg="del">
          <ac:chgData name="Anna Smetaniuk" userId="S::anna_smetaniuk@epam.com::c3fb12aa-f31d-4e70-a67f-a134b2da96d6" providerId="AD" clId="Web-{02F6731F-0D18-28B0-428A-69EE24C69A12}" dt="2021-03-24T14:42:27.964" v="240"/>
          <ac:grpSpMkLst>
            <pc:docMk/>
            <pc:sldMk cId="1612060499" sldId="5503"/>
            <ac:grpSpMk id="31" creationId="{F02FFB0E-6981-9B41-A72C-C51B01BC0E14}"/>
          </ac:grpSpMkLst>
        </pc:grpChg>
        <pc:grpChg chg="add">
          <ac:chgData name="Anna Smetaniuk" userId="S::anna_smetaniuk@epam.com::c3fb12aa-f31d-4e70-a67f-a134b2da96d6" providerId="AD" clId="Web-{02F6731F-0D18-28B0-428A-69EE24C69A12}" dt="2021-03-24T14:42:36.511" v="284"/>
          <ac:grpSpMkLst>
            <pc:docMk/>
            <pc:sldMk cId="1612060499" sldId="5503"/>
            <ac:grpSpMk id="32" creationId="{617B4D66-DA03-4FC4-A5C0-D36F240D924A}"/>
          </ac:grpSpMkLst>
        </pc:grpChg>
        <pc:grpChg chg="add">
          <ac:chgData name="Anna Smetaniuk" userId="S::anna_smetaniuk@epam.com::c3fb12aa-f31d-4e70-a67f-a134b2da96d6" providerId="AD" clId="Web-{02F6731F-0D18-28B0-428A-69EE24C69A12}" dt="2021-03-24T14:42:36.574" v="285"/>
          <ac:grpSpMkLst>
            <pc:docMk/>
            <pc:sldMk cId="1612060499" sldId="5503"/>
            <ac:grpSpMk id="33" creationId="{6E5AA1C9-60C8-43A6-8405-741EF1AD1642}"/>
          </ac:grpSpMkLst>
        </pc:grpChg>
        <pc:grpChg chg="add">
          <ac:chgData name="Anna Smetaniuk" userId="S::anna_smetaniuk@epam.com::c3fb12aa-f31d-4e70-a67f-a134b2da96d6" providerId="AD" clId="Web-{02F6731F-0D18-28B0-428A-69EE24C69A12}" dt="2021-03-24T14:42:36.620" v="286"/>
          <ac:grpSpMkLst>
            <pc:docMk/>
            <pc:sldMk cId="1612060499" sldId="5503"/>
            <ac:grpSpMk id="34" creationId="{7744E2A7-1E1F-4B74-B297-EB712465F410}"/>
          </ac:grpSpMkLst>
        </pc:grpChg>
        <pc:grpChg chg="add">
          <ac:chgData name="Anna Smetaniuk" userId="S::anna_smetaniuk@epam.com::c3fb12aa-f31d-4e70-a67f-a134b2da96d6" providerId="AD" clId="Web-{02F6731F-0D18-28B0-428A-69EE24C69A12}" dt="2021-03-24T14:42:36.652" v="287"/>
          <ac:grpSpMkLst>
            <pc:docMk/>
            <pc:sldMk cId="1612060499" sldId="5503"/>
            <ac:grpSpMk id="35" creationId="{7AC9F563-3863-48FC-A9A8-DAA1CD14BC3F}"/>
          </ac:grpSpMkLst>
        </pc:grpChg>
        <pc:grpChg chg="del">
          <ac:chgData name="Anna Smetaniuk" userId="S::anna_smetaniuk@epam.com::c3fb12aa-f31d-4e70-a67f-a134b2da96d6" providerId="AD" clId="Web-{02F6731F-0D18-28B0-428A-69EE24C69A12}" dt="2021-03-24T14:42:27.964" v="249"/>
          <ac:grpSpMkLst>
            <pc:docMk/>
            <pc:sldMk cId="1612060499" sldId="5503"/>
            <ac:grpSpMk id="38" creationId="{DD3DC65B-3D92-4C4E-9A6A-3BF399A0485E}"/>
          </ac:grpSpMkLst>
        </pc:grpChg>
        <pc:picChg chg="del">
          <ac:chgData name="Anna Smetaniuk" userId="S::anna_smetaniuk@epam.com::c3fb12aa-f31d-4e70-a67f-a134b2da96d6" providerId="AD" clId="Web-{02F6731F-0D18-28B0-428A-69EE24C69A12}" dt="2021-03-24T14:42:27.980" v="252"/>
          <ac:picMkLst>
            <pc:docMk/>
            <pc:sldMk cId="1612060499" sldId="5503"/>
            <ac:picMk id="3" creationId="{D9862F00-97F5-B34C-8516-711A02E3E5BA}"/>
          </ac:picMkLst>
        </pc:picChg>
        <pc:picChg chg="del">
          <ac:chgData name="Anna Smetaniuk" userId="S::anna_smetaniuk@epam.com::c3fb12aa-f31d-4e70-a67f-a134b2da96d6" providerId="AD" clId="Web-{02F6731F-0D18-28B0-428A-69EE24C69A12}" dt="2021-03-24T14:42:27.964" v="245"/>
          <ac:picMkLst>
            <pc:docMk/>
            <pc:sldMk cId="1612060499" sldId="5503"/>
            <ac:picMk id="4" creationId="{2BCBC6F4-398E-8C40-9B6C-990327F880CF}"/>
          </ac:picMkLst>
        </pc:picChg>
        <pc:picChg chg="del">
          <ac:chgData name="Anna Smetaniuk" userId="S::anna_smetaniuk@epam.com::c3fb12aa-f31d-4e70-a67f-a134b2da96d6" providerId="AD" clId="Web-{02F6731F-0D18-28B0-428A-69EE24C69A12}" dt="2021-03-24T14:42:27.964" v="244"/>
          <ac:picMkLst>
            <pc:docMk/>
            <pc:sldMk cId="1612060499" sldId="5503"/>
            <ac:picMk id="9" creationId="{CFB31DCE-D793-574C-A70C-B69E2F8F5ECD}"/>
          </ac:picMkLst>
        </pc:picChg>
        <pc:picChg chg="del">
          <ac:chgData name="Anna Smetaniuk" userId="S::anna_smetaniuk@epam.com::c3fb12aa-f31d-4e70-a67f-a134b2da96d6" providerId="AD" clId="Web-{02F6731F-0D18-28B0-428A-69EE24C69A12}" dt="2021-03-24T14:42:27.980" v="251"/>
          <ac:picMkLst>
            <pc:docMk/>
            <pc:sldMk cId="1612060499" sldId="5503"/>
            <ac:picMk id="14" creationId="{3AE75A56-2B08-374A-8EAD-A0C99FA74233}"/>
          </ac:picMkLst>
        </pc:picChg>
        <pc:picChg chg="del">
          <ac:chgData name="Anna Smetaniuk" userId="S::anna_smetaniuk@epam.com::c3fb12aa-f31d-4e70-a67f-a134b2da96d6" providerId="AD" clId="Web-{02F6731F-0D18-28B0-428A-69EE24C69A12}" dt="2021-03-24T14:42:27.964" v="243"/>
          <ac:picMkLst>
            <pc:docMk/>
            <pc:sldMk cId="1612060499" sldId="5503"/>
            <ac:picMk id="29" creationId="{C52F882C-3C6F-4446-8280-9BF0BA565CA8}"/>
          </ac:picMkLst>
        </pc:picChg>
        <pc:picChg chg="del">
          <ac:chgData name="Anna Smetaniuk" userId="S::anna_smetaniuk@epam.com::c3fb12aa-f31d-4e70-a67f-a134b2da96d6" providerId="AD" clId="Web-{02F6731F-0D18-28B0-428A-69EE24C69A12}" dt="2021-03-24T14:42:27.980" v="250"/>
          <ac:picMkLst>
            <pc:docMk/>
            <pc:sldMk cId="1612060499" sldId="5503"/>
            <ac:picMk id="39" creationId="{8B5561BD-0026-984C-9D3D-B82094DAC71D}"/>
          </ac:picMkLst>
        </pc:picChg>
        <pc:picChg chg="del">
          <ac:chgData name="Anna Smetaniuk" userId="S::anna_smetaniuk@epam.com::c3fb12aa-f31d-4e70-a67f-a134b2da96d6" providerId="AD" clId="Web-{02F6731F-0D18-28B0-428A-69EE24C69A12}" dt="2021-03-24T14:42:27.964" v="242"/>
          <ac:picMkLst>
            <pc:docMk/>
            <pc:sldMk cId="1612060499" sldId="5503"/>
            <ac:picMk id="40" creationId="{8ADE0782-B838-D24C-AFAE-7D3E51D41575}"/>
          </ac:picMkLst>
        </pc:picChg>
        <pc:picChg chg="add mod">
          <ac:chgData name="Anna Smetaniuk" userId="S::anna_smetaniuk@epam.com::c3fb12aa-f31d-4e70-a67f-a134b2da96d6" providerId="AD" clId="Web-{02F6731F-0D18-28B0-428A-69EE24C69A12}" dt="2021-03-24T14:43:17.699" v="293" actId="1076"/>
          <ac:picMkLst>
            <pc:docMk/>
            <pc:sldMk cId="1612060499" sldId="5503"/>
            <ac:picMk id="41" creationId="{768E3F69-2C31-46C3-86AB-EE460894C8E6}"/>
          </ac:picMkLst>
        </pc:picChg>
        <pc:picChg chg="del">
          <ac:chgData name="Anna Smetaniuk" userId="S::anna_smetaniuk@epam.com::c3fb12aa-f31d-4e70-a67f-a134b2da96d6" providerId="AD" clId="Web-{02F6731F-0D18-28B0-428A-69EE24C69A12}" dt="2021-03-24T14:42:27.980" v="256"/>
          <ac:picMkLst>
            <pc:docMk/>
            <pc:sldMk cId="1612060499" sldId="5503"/>
            <ac:picMk id="43" creationId="{00000000-0000-0000-0000-000000000000}"/>
          </ac:picMkLst>
        </pc:picChg>
        <pc:picChg chg="del">
          <ac:chgData name="Anna Smetaniuk" userId="S::anna_smetaniuk@epam.com::c3fb12aa-f31d-4e70-a67f-a134b2da96d6" providerId="AD" clId="Web-{02F6731F-0D18-28B0-428A-69EE24C69A12}" dt="2021-03-24T14:42:27.964" v="241"/>
          <ac:picMkLst>
            <pc:docMk/>
            <pc:sldMk cId="1612060499" sldId="5503"/>
            <ac:picMk id="45" creationId="{EE3D6C39-777F-A040-986D-C677A85D9D26}"/>
          </ac:picMkLst>
        </pc:picChg>
        <pc:picChg chg="del">
          <ac:chgData name="Anna Smetaniuk" userId="S::anna_smetaniuk@epam.com::c3fb12aa-f31d-4e70-a67f-a134b2da96d6" providerId="AD" clId="Web-{02F6731F-0D18-28B0-428A-69EE24C69A12}" dt="2021-03-24T14:42:27.964" v="248"/>
          <ac:picMkLst>
            <pc:docMk/>
            <pc:sldMk cId="1612060499" sldId="5503"/>
            <ac:picMk id="48" creationId="{C1F66577-5531-514D-B71C-8512C663BE5B}"/>
          </ac:picMkLst>
        </pc:picChg>
        <pc:picChg chg="del">
          <ac:chgData name="Anna Smetaniuk" userId="S::anna_smetaniuk@epam.com::c3fb12aa-f31d-4e70-a67f-a134b2da96d6" providerId="AD" clId="Web-{02F6731F-0D18-28B0-428A-69EE24C69A12}" dt="2021-03-24T14:42:27.948" v="239"/>
          <ac:picMkLst>
            <pc:docMk/>
            <pc:sldMk cId="1612060499" sldId="5503"/>
            <ac:picMk id="51" creationId="{B1F1F8AD-544E-E24F-AAE5-47D825E5F5AD}"/>
          </ac:picMkLst>
        </pc:picChg>
        <pc:picChg chg="del">
          <ac:chgData name="Anna Smetaniuk" userId="S::anna_smetaniuk@epam.com::c3fb12aa-f31d-4e70-a67f-a134b2da96d6" providerId="AD" clId="Web-{02F6731F-0D18-28B0-428A-69EE24C69A12}" dt="2021-03-24T14:42:27.964" v="247"/>
          <ac:picMkLst>
            <pc:docMk/>
            <pc:sldMk cId="1612060499" sldId="5503"/>
            <ac:picMk id="53" creationId="{25627B24-697F-994D-864B-67D3814ECAD5}"/>
          </ac:picMkLst>
        </pc:picChg>
        <pc:picChg chg="del">
          <ac:chgData name="Anna Smetaniuk" userId="S::anna_smetaniuk@epam.com::c3fb12aa-f31d-4e70-a67f-a134b2da96d6" providerId="AD" clId="Web-{02F6731F-0D18-28B0-428A-69EE24C69A12}" dt="2021-03-24T14:42:27.964" v="246"/>
          <ac:picMkLst>
            <pc:docMk/>
            <pc:sldMk cId="1612060499" sldId="5503"/>
            <ac:picMk id="55" creationId="{4D1792E9-E214-7842-8116-6A5B3C3D295A}"/>
          </ac:picMkLst>
        </pc:picChg>
        <pc:picChg chg="del">
          <ac:chgData name="Anna Smetaniuk" userId="S::anna_smetaniuk@epam.com::c3fb12aa-f31d-4e70-a67f-a134b2da96d6" providerId="AD" clId="Web-{02F6731F-0D18-28B0-428A-69EE24C69A12}" dt="2021-03-24T14:42:27.948" v="238"/>
          <ac:picMkLst>
            <pc:docMk/>
            <pc:sldMk cId="1612060499" sldId="5503"/>
            <ac:picMk id="57" creationId="{D9DFFF27-A1B1-7545-8A67-4B23B3ACA1BD}"/>
          </ac:picMkLst>
        </pc:picChg>
        <pc:picChg chg="del">
          <ac:chgData name="Anna Smetaniuk" userId="S::anna_smetaniuk@epam.com::c3fb12aa-f31d-4e70-a67f-a134b2da96d6" providerId="AD" clId="Web-{02F6731F-0D18-28B0-428A-69EE24C69A12}" dt="2021-03-24T14:42:27.948" v="237"/>
          <ac:picMkLst>
            <pc:docMk/>
            <pc:sldMk cId="1612060499" sldId="5503"/>
            <ac:picMk id="61" creationId="{68BC0D7B-8E55-7941-A4FF-80FC0E90984C}"/>
          </ac:picMkLst>
        </pc:picChg>
        <pc:picChg chg="del">
          <ac:chgData name="Anna Smetaniuk" userId="S::anna_smetaniuk@epam.com::c3fb12aa-f31d-4e70-a67f-a134b2da96d6" providerId="AD" clId="Web-{02F6731F-0D18-28B0-428A-69EE24C69A12}" dt="2021-03-24T14:42:27.948" v="236"/>
          <ac:picMkLst>
            <pc:docMk/>
            <pc:sldMk cId="1612060499" sldId="5503"/>
            <ac:picMk id="67" creationId="{53364708-EF32-9042-BA19-224BC0BC25E0}"/>
          </ac:picMkLst>
        </pc:picChg>
        <pc:cxnChg chg="del mod">
          <ac:chgData name="Anna Smetaniuk" userId="S::anna_smetaniuk@epam.com::c3fb12aa-f31d-4e70-a67f-a134b2da96d6" providerId="AD" clId="Web-{02F6731F-0D18-28B0-428A-69EE24C69A12}" dt="2021-03-24T14:42:28.120" v="264"/>
          <ac:cxnSpMkLst>
            <pc:docMk/>
            <pc:sldMk cId="1612060499" sldId="5503"/>
            <ac:cxnSpMk id="23" creationId="{5190B45F-5F6E-1642-B542-CAD6D8FF92C6}"/>
          </ac:cxnSpMkLst>
        </pc:cxnChg>
        <pc:cxnChg chg="add del">
          <ac:chgData name="Anna Smetaniuk" userId="S::anna_smetaniuk@epam.com::c3fb12aa-f31d-4e70-a67f-a134b2da96d6" providerId="AD" clId="Web-{02F6731F-0D18-28B0-428A-69EE24C69A12}" dt="2021-03-24T14:43:01.152" v="291"/>
          <ac:cxnSpMkLst>
            <pc:docMk/>
            <pc:sldMk cId="1612060499" sldId="5503"/>
            <ac:cxnSpMk id="37" creationId="{1EE8A89F-2D06-4FE8-9560-4C58BB62F557}"/>
          </ac:cxnSpMkLst>
        </pc:cxnChg>
      </pc:sldChg>
      <pc:sldChg chg="addSp delSp modSp add replId">
        <pc:chgData name="Anna Smetaniuk" userId="S::anna_smetaniuk@epam.com::c3fb12aa-f31d-4e70-a67f-a134b2da96d6" providerId="AD" clId="Web-{02F6731F-0D18-28B0-428A-69EE24C69A12}" dt="2021-03-24T14:44:59.623" v="354" actId="1076"/>
        <pc:sldMkLst>
          <pc:docMk/>
          <pc:sldMk cId="81751673" sldId="5504"/>
        </pc:sldMkLst>
        <pc:spChg chg="add mod">
          <ac:chgData name="Anna Smetaniuk" userId="S::anna_smetaniuk@epam.com::c3fb12aa-f31d-4e70-a67f-a134b2da96d6" providerId="AD" clId="Web-{02F6731F-0D18-28B0-428A-69EE24C69A12}" dt="2021-03-24T14:44:27.700" v="347" actId="14100"/>
          <ac:spMkLst>
            <pc:docMk/>
            <pc:sldMk cId="81751673" sldId="5504"/>
            <ac:spMk id="2" creationId="{D9F22B52-BC21-4096-ACD0-F07927641E7C}"/>
          </ac:spMkLst>
        </pc:spChg>
        <pc:spChg chg="add mod">
          <ac:chgData name="Anna Smetaniuk" userId="S::anna_smetaniuk@epam.com::c3fb12aa-f31d-4e70-a67f-a134b2da96d6" providerId="AD" clId="Web-{02F6731F-0D18-28B0-428A-69EE24C69A12}" dt="2021-03-24T14:44:50.248" v="352" actId="1076"/>
          <ac:spMkLst>
            <pc:docMk/>
            <pc:sldMk cId="81751673" sldId="5504"/>
            <ac:spMk id="3" creationId="{2D3F5D87-9F20-469B-A3B9-A85107DC980D}"/>
          </ac:spMkLst>
        </pc:spChg>
        <pc:spChg chg="add mod">
          <ac:chgData name="Anna Smetaniuk" userId="S::anna_smetaniuk@epam.com::c3fb12aa-f31d-4e70-a67f-a134b2da96d6" providerId="AD" clId="Web-{02F6731F-0D18-28B0-428A-69EE24C69A12}" dt="2021-03-24T14:44:59.623" v="354" actId="1076"/>
          <ac:spMkLst>
            <pc:docMk/>
            <pc:sldMk cId="81751673" sldId="5504"/>
            <ac:spMk id="6" creationId="{1FF78009-006C-4ABC-B2F2-D0FA72B9B992}"/>
          </ac:spMkLst>
        </pc:spChg>
        <pc:spChg chg="del">
          <ac:chgData name="Anna Smetaniuk" userId="S::anna_smetaniuk@epam.com::c3fb12aa-f31d-4e70-a67f-a134b2da96d6" providerId="AD" clId="Web-{02F6731F-0D18-28B0-428A-69EE24C69A12}" dt="2021-03-24T14:44:05.434" v="339"/>
          <ac:spMkLst>
            <pc:docMk/>
            <pc:sldMk cId="81751673" sldId="5504"/>
            <ac:spMk id="8" creationId="{2451ED32-0AE8-4745-897A-CCE213CF429D}"/>
          </ac:spMkLst>
        </pc:spChg>
        <pc:spChg chg="del">
          <ac:chgData name="Anna Smetaniuk" userId="S::anna_smetaniuk@epam.com::c3fb12aa-f31d-4e70-a67f-a134b2da96d6" providerId="AD" clId="Web-{02F6731F-0D18-28B0-428A-69EE24C69A12}" dt="2021-03-24T14:44:05.434" v="338"/>
          <ac:spMkLst>
            <pc:docMk/>
            <pc:sldMk cId="81751673" sldId="5504"/>
            <ac:spMk id="17" creationId="{8E345618-7475-4A29-8A27-9238AA639A03}"/>
          </ac:spMkLst>
        </pc:spChg>
        <pc:grpChg chg="del">
          <ac:chgData name="Anna Smetaniuk" userId="S::anna_smetaniuk@epam.com::c3fb12aa-f31d-4e70-a67f-a134b2da96d6" providerId="AD" clId="Web-{02F6731F-0D18-28B0-428A-69EE24C69A12}" dt="2021-03-24T14:44:05.434" v="337"/>
          <ac:grpSpMkLst>
            <pc:docMk/>
            <pc:sldMk cId="81751673" sldId="5504"/>
            <ac:grpSpMk id="18" creationId="{86B2BE09-E456-4AFE-B004-10C0BEF5D0AA}"/>
          </ac:grpSpMkLst>
        </pc:grpChg>
        <pc:grpChg chg="del">
          <ac:chgData name="Anna Smetaniuk" userId="S::anna_smetaniuk@epam.com::c3fb12aa-f31d-4e70-a67f-a134b2da96d6" providerId="AD" clId="Web-{02F6731F-0D18-28B0-428A-69EE24C69A12}" dt="2021-03-24T14:44:05.434" v="336"/>
          <ac:grpSpMkLst>
            <pc:docMk/>
            <pc:sldMk cId="81751673" sldId="5504"/>
            <ac:grpSpMk id="19" creationId="{78D76EDC-0CA3-48E9-B423-68CCC1565A48}"/>
          </ac:grpSpMkLst>
        </pc:grpChg>
        <pc:grpChg chg="del">
          <ac:chgData name="Anna Smetaniuk" userId="S::anna_smetaniuk@epam.com::c3fb12aa-f31d-4e70-a67f-a134b2da96d6" providerId="AD" clId="Web-{02F6731F-0D18-28B0-428A-69EE24C69A12}" dt="2021-03-24T14:44:05.434" v="335"/>
          <ac:grpSpMkLst>
            <pc:docMk/>
            <pc:sldMk cId="81751673" sldId="5504"/>
            <ac:grpSpMk id="20" creationId="{D946708C-37B2-4A88-8598-B953FCB58D81}"/>
          </ac:grpSpMkLst>
        </pc:grpChg>
        <pc:grpChg chg="del">
          <ac:chgData name="Anna Smetaniuk" userId="S::anna_smetaniuk@epam.com::c3fb12aa-f31d-4e70-a67f-a134b2da96d6" providerId="AD" clId="Web-{02F6731F-0D18-28B0-428A-69EE24C69A12}" dt="2021-03-24T14:44:05.434" v="334"/>
          <ac:grpSpMkLst>
            <pc:docMk/>
            <pc:sldMk cId="81751673" sldId="5504"/>
            <ac:grpSpMk id="21" creationId="{78AFEE8A-0FB1-4827-9726-9474865E1D58}"/>
          </ac:grpSpMkLst>
        </pc:grpChg>
        <pc:grpChg chg="del">
          <ac:chgData name="Anna Smetaniuk" userId="S::anna_smetaniuk@epam.com::c3fb12aa-f31d-4e70-a67f-a134b2da96d6" providerId="AD" clId="Web-{02F6731F-0D18-28B0-428A-69EE24C69A12}" dt="2021-03-24T14:44:05.434" v="333"/>
          <ac:grpSpMkLst>
            <pc:docMk/>
            <pc:sldMk cId="81751673" sldId="5504"/>
            <ac:grpSpMk id="22" creationId="{16AFD86E-100C-4748-9208-C061CD3347BE}"/>
          </ac:grpSpMkLst>
        </pc:grpChg>
        <pc:grpChg chg="del">
          <ac:chgData name="Anna Smetaniuk" userId="S::anna_smetaniuk@epam.com::c3fb12aa-f31d-4e70-a67f-a134b2da96d6" providerId="AD" clId="Web-{02F6731F-0D18-28B0-428A-69EE24C69A12}" dt="2021-03-24T14:44:05.434" v="332"/>
          <ac:grpSpMkLst>
            <pc:docMk/>
            <pc:sldMk cId="81751673" sldId="5504"/>
            <ac:grpSpMk id="25" creationId="{E8703C7A-57BD-41FE-BD1A-2771BE3E3ABE}"/>
          </ac:grpSpMkLst>
        </pc:grpChg>
        <pc:grpChg chg="del">
          <ac:chgData name="Anna Smetaniuk" userId="S::anna_smetaniuk@epam.com::c3fb12aa-f31d-4e70-a67f-a134b2da96d6" providerId="AD" clId="Web-{02F6731F-0D18-28B0-428A-69EE24C69A12}" dt="2021-03-24T14:44:05.419" v="331"/>
          <ac:grpSpMkLst>
            <pc:docMk/>
            <pc:sldMk cId="81751673" sldId="5504"/>
            <ac:grpSpMk id="27" creationId="{7D32A189-3AE2-4642-95BD-BD7E39875FD0}"/>
          </ac:grpSpMkLst>
        </pc:grpChg>
        <pc:grpChg chg="del">
          <ac:chgData name="Anna Smetaniuk" userId="S::anna_smetaniuk@epam.com::c3fb12aa-f31d-4e70-a67f-a134b2da96d6" providerId="AD" clId="Web-{02F6731F-0D18-28B0-428A-69EE24C69A12}" dt="2021-03-24T14:44:05.419" v="330"/>
          <ac:grpSpMkLst>
            <pc:docMk/>
            <pc:sldMk cId="81751673" sldId="5504"/>
            <ac:grpSpMk id="30" creationId="{BAA659F8-4D50-4F08-A251-5FECA4C35543}"/>
          </ac:grpSpMkLst>
        </pc:grpChg>
        <pc:grpChg chg="del">
          <ac:chgData name="Anna Smetaniuk" userId="S::anna_smetaniuk@epam.com::c3fb12aa-f31d-4e70-a67f-a134b2da96d6" providerId="AD" clId="Web-{02F6731F-0D18-28B0-428A-69EE24C69A12}" dt="2021-03-24T14:44:05.419" v="329"/>
          <ac:grpSpMkLst>
            <pc:docMk/>
            <pc:sldMk cId="81751673" sldId="5504"/>
            <ac:grpSpMk id="32" creationId="{617B4D66-DA03-4FC4-A5C0-D36F240D924A}"/>
          </ac:grpSpMkLst>
        </pc:grpChg>
        <pc:grpChg chg="del">
          <ac:chgData name="Anna Smetaniuk" userId="S::anna_smetaniuk@epam.com::c3fb12aa-f31d-4e70-a67f-a134b2da96d6" providerId="AD" clId="Web-{02F6731F-0D18-28B0-428A-69EE24C69A12}" dt="2021-03-24T14:44:05.419" v="328"/>
          <ac:grpSpMkLst>
            <pc:docMk/>
            <pc:sldMk cId="81751673" sldId="5504"/>
            <ac:grpSpMk id="33" creationId="{6E5AA1C9-60C8-43A6-8405-741EF1AD1642}"/>
          </ac:grpSpMkLst>
        </pc:grpChg>
        <pc:grpChg chg="del">
          <ac:chgData name="Anna Smetaniuk" userId="S::anna_smetaniuk@epam.com::c3fb12aa-f31d-4e70-a67f-a134b2da96d6" providerId="AD" clId="Web-{02F6731F-0D18-28B0-428A-69EE24C69A12}" dt="2021-03-24T14:44:05.419" v="327"/>
          <ac:grpSpMkLst>
            <pc:docMk/>
            <pc:sldMk cId="81751673" sldId="5504"/>
            <ac:grpSpMk id="34" creationId="{7744E2A7-1E1F-4B74-B297-EB712465F410}"/>
          </ac:grpSpMkLst>
        </pc:grpChg>
        <pc:grpChg chg="del">
          <ac:chgData name="Anna Smetaniuk" userId="S::anna_smetaniuk@epam.com::c3fb12aa-f31d-4e70-a67f-a134b2da96d6" providerId="AD" clId="Web-{02F6731F-0D18-28B0-428A-69EE24C69A12}" dt="2021-03-24T14:44:05.419" v="326"/>
          <ac:grpSpMkLst>
            <pc:docMk/>
            <pc:sldMk cId="81751673" sldId="5504"/>
            <ac:grpSpMk id="35" creationId="{7AC9F563-3863-48FC-A9A8-DAA1CD14BC3F}"/>
          </ac:grpSpMkLst>
        </pc:grpChg>
        <pc:picChg chg="add">
          <ac:chgData name="Anna Smetaniuk" userId="S::anna_smetaniuk@epam.com::c3fb12aa-f31d-4e70-a67f-a134b2da96d6" providerId="AD" clId="Web-{02F6731F-0D18-28B0-428A-69EE24C69A12}" dt="2021-03-24T14:44:07.356" v="342"/>
          <ac:picMkLst>
            <pc:docMk/>
            <pc:sldMk cId="81751673" sldId="5504"/>
            <ac:picMk id="4" creationId="{01981097-9825-4134-91BB-9BEFEA4ACBF7}"/>
          </ac:picMkLst>
        </pc:picChg>
        <pc:picChg chg="add mod">
          <ac:chgData name="Anna Smetaniuk" userId="S::anna_smetaniuk@epam.com::c3fb12aa-f31d-4e70-a67f-a134b2da96d6" providerId="AD" clId="Web-{02F6731F-0D18-28B0-428A-69EE24C69A12}" dt="2021-03-24T14:44:32.091" v="348" actId="14100"/>
          <ac:picMkLst>
            <pc:docMk/>
            <pc:sldMk cId="81751673" sldId="5504"/>
            <ac:picMk id="5" creationId="{D6450CEF-4BFE-4D42-A556-64B3A1B583AA}"/>
          </ac:picMkLst>
        </pc:picChg>
        <pc:picChg chg="add mod">
          <ac:chgData name="Anna Smetaniuk" userId="S::anna_smetaniuk@epam.com::c3fb12aa-f31d-4e70-a67f-a134b2da96d6" providerId="AD" clId="Web-{02F6731F-0D18-28B0-428A-69EE24C69A12}" dt="2021-03-24T14:44:46.294" v="351" actId="1076"/>
          <ac:picMkLst>
            <pc:docMk/>
            <pc:sldMk cId="81751673" sldId="5504"/>
            <ac:picMk id="7" creationId="{F84EE645-FE5E-471A-8E01-76D3DC230021}"/>
          </ac:picMkLst>
        </pc:picChg>
        <pc:picChg chg="del">
          <ac:chgData name="Anna Smetaniuk" userId="S::anna_smetaniuk@epam.com::c3fb12aa-f31d-4e70-a67f-a134b2da96d6" providerId="AD" clId="Web-{02F6731F-0D18-28B0-428A-69EE24C69A12}" dt="2021-03-24T14:44:05.419" v="325"/>
          <ac:picMkLst>
            <pc:docMk/>
            <pc:sldMk cId="81751673" sldId="5504"/>
            <ac:picMk id="41" creationId="{768E3F69-2C31-46C3-86AB-EE460894C8E6}"/>
          </ac:picMkLst>
        </pc:picChg>
      </pc:sldChg>
      <pc:sldChg chg="addSp delSp modSp add del replId">
        <pc:chgData name="Anna Smetaniuk" userId="S::anna_smetaniuk@epam.com::c3fb12aa-f31d-4e70-a67f-a134b2da96d6" providerId="AD" clId="Web-{02F6731F-0D18-28B0-428A-69EE24C69A12}" dt="2021-03-24T14:43:53.090" v="323"/>
        <pc:sldMkLst>
          <pc:docMk/>
          <pc:sldMk cId="4086922446" sldId="5504"/>
        </pc:sldMkLst>
        <pc:spChg chg="add">
          <ac:chgData name="Anna Smetaniuk" userId="S::anna_smetaniuk@epam.com::c3fb12aa-f31d-4e70-a67f-a134b2da96d6" providerId="AD" clId="Web-{02F6731F-0D18-28B0-428A-69EE24C69A12}" dt="2021-03-24T14:43:44.481" v="311"/>
          <ac:spMkLst>
            <pc:docMk/>
            <pc:sldMk cId="4086922446" sldId="5504"/>
            <ac:spMk id="2" creationId="{56CBB59B-851E-4967-9310-5EFCE4EC4C76}"/>
          </ac:spMkLst>
        </pc:spChg>
        <pc:spChg chg="add mod">
          <ac:chgData name="Anna Smetaniuk" userId="S::anna_smetaniuk@epam.com::c3fb12aa-f31d-4e70-a67f-a134b2da96d6" providerId="AD" clId="Web-{02F6731F-0D18-28B0-428A-69EE24C69A12}" dt="2021-03-24T14:43:44.496" v="312"/>
          <ac:spMkLst>
            <pc:docMk/>
            <pc:sldMk cId="4086922446" sldId="5504"/>
            <ac:spMk id="3" creationId="{E05BED89-6BED-409E-A7EF-0185CAAAD6BB}"/>
          </ac:spMkLst>
        </pc:spChg>
        <pc:spChg chg="add">
          <ac:chgData name="Anna Smetaniuk" userId="S::anna_smetaniuk@epam.com::c3fb12aa-f31d-4e70-a67f-a134b2da96d6" providerId="AD" clId="Web-{02F6731F-0D18-28B0-428A-69EE24C69A12}" dt="2021-03-24T14:43:44.981" v="315"/>
          <ac:spMkLst>
            <pc:docMk/>
            <pc:sldMk cId="4086922446" sldId="5504"/>
            <ac:spMk id="6" creationId="{85015502-8DFD-4C96-A984-46856EEC8C87}"/>
          </ac:spMkLst>
        </pc:spChg>
        <pc:spChg chg="del">
          <ac:chgData name="Anna Smetaniuk" userId="S::anna_smetaniuk@epam.com::c3fb12aa-f31d-4e70-a67f-a134b2da96d6" providerId="AD" clId="Web-{02F6731F-0D18-28B0-428A-69EE24C69A12}" dt="2021-03-24T14:43:36.434" v="310"/>
          <ac:spMkLst>
            <pc:docMk/>
            <pc:sldMk cId="4086922446" sldId="5504"/>
            <ac:spMk id="8" creationId="{2451ED32-0AE8-4745-897A-CCE213CF429D}"/>
          </ac:spMkLst>
        </pc:spChg>
        <pc:spChg chg="add">
          <ac:chgData name="Anna Smetaniuk" userId="S::anna_smetaniuk@epam.com::c3fb12aa-f31d-4e70-a67f-a134b2da96d6" providerId="AD" clId="Web-{02F6731F-0D18-28B0-428A-69EE24C69A12}" dt="2021-03-24T14:43:46.934" v="317"/>
          <ac:spMkLst>
            <pc:docMk/>
            <pc:sldMk cId="4086922446" sldId="5504"/>
            <ac:spMk id="9" creationId="{A94DFC95-D5D2-4534-B389-7DE41F0725AF}"/>
          </ac:spMkLst>
        </pc:spChg>
        <pc:spChg chg="add">
          <ac:chgData name="Anna Smetaniuk" userId="S::anna_smetaniuk@epam.com::c3fb12aa-f31d-4e70-a67f-a134b2da96d6" providerId="AD" clId="Web-{02F6731F-0D18-28B0-428A-69EE24C69A12}" dt="2021-03-24T14:43:46.965" v="318"/>
          <ac:spMkLst>
            <pc:docMk/>
            <pc:sldMk cId="4086922446" sldId="5504"/>
            <ac:spMk id="10" creationId="{0506A295-9721-4A3F-9639-C0756AE2A4DC}"/>
          </ac:spMkLst>
        </pc:spChg>
        <pc:spChg chg="add">
          <ac:chgData name="Anna Smetaniuk" userId="S::anna_smetaniuk@epam.com::c3fb12aa-f31d-4e70-a67f-a134b2da96d6" providerId="AD" clId="Web-{02F6731F-0D18-28B0-428A-69EE24C69A12}" dt="2021-03-24T14:43:47.465" v="321"/>
          <ac:spMkLst>
            <pc:docMk/>
            <pc:sldMk cId="4086922446" sldId="5504"/>
            <ac:spMk id="13" creationId="{CF5C8042-3A90-43CC-86D6-C4ADE23C54A7}"/>
          </ac:spMkLst>
        </pc:spChg>
        <pc:spChg chg="del">
          <ac:chgData name="Anna Smetaniuk" userId="S::anna_smetaniuk@epam.com::c3fb12aa-f31d-4e70-a67f-a134b2da96d6" providerId="AD" clId="Web-{02F6731F-0D18-28B0-428A-69EE24C69A12}" dt="2021-03-24T14:43:36.434" v="309"/>
          <ac:spMkLst>
            <pc:docMk/>
            <pc:sldMk cId="4086922446" sldId="5504"/>
            <ac:spMk id="17" creationId="{8E345618-7475-4A29-8A27-9238AA639A03}"/>
          </ac:spMkLst>
        </pc:spChg>
        <pc:grpChg chg="del">
          <ac:chgData name="Anna Smetaniuk" userId="S::anna_smetaniuk@epam.com::c3fb12aa-f31d-4e70-a67f-a134b2da96d6" providerId="AD" clId="Web-{02F6731F-0D18-28B0-428A-69EE24C69A12}" dt="2021-03-24T14:43:36.434" v="308"/>
          <ac:grpSpMkLst>
            <pc:docMk/>
            <pc:sldMk cId="4086922446" sldId="5504"/>
            <ac:grpSpMk id="18" creationId="{86B2BE09-E456-4AFE-B004-10C0BEF5D0AA}"/>
          </ac:grpSpMkLst>
        </pc:grpChg>
        <pc:grpChg chg="del">
          <ac:chgData name="Anna Smetaniuk" userId="S::anna_smetaniuk@epam.com::c3fb12aa-f31d-4e70-a67f-a134b2da96d6" providerId="AD" clId="Web-{02F6731F-0D18-28B0-428A-69EE24C69A12}" dt="2021-03-24T14:43:36.434" v="307"/>
          <ac:grpSpMkLst>
            <pc:docMk/>
            <pc:sldMk cId="4086922446" sldId="5504"/>
            <ac:grpSpMk id="19" creationId="{78D76EDC-0CA3-48E9-B423-68CCC1565A48}"/>
          </ac:grpSpMkLst>
        </pc:grpChg>
        <pc:grpChg chg="del">
          <ac:chgData name="Anna Smetaniuk" userId="S::anna_smetaniuk@epam.com::c3fb12aa-f31d-4e70-a67f-a134b2da96d6" providerId="AD" clId="Web-{02F6731F-0D18-28B0-428A-69EE24C69A12}" dt="2021-03-24T14:43:36.418" v="306"/>
          <ac:grpSpMkLst>
            <pc:docMk/>
            <pc:sldMk cId="4086922446" sldId="5504"/>
            <ac:grpSpMk id="20" creationId="{D946708C-37B2-4A88-8598-B953FCB58D81}"/>
          </ac:grpSpMkLst>
        </pc:grpChg>
        <pc:grpChg chg="del">
          <ac:chgData name="Anna Smetaniuk" userId="S::anna_smetaniuk@epam.com::c3fb12aa-f31d-4e70-a67f-a134b2da96d6" providerId="AD" clId="Web-{02F6731F-0D18-28B0-428A-69EE24C69A12}" dt="2021-03-24T14:43:36.418" v="305"/>
          <ac:grpSpMkLst>
            <pc:docMk/>
            <pc:sldMk cId="4086922446" sldId="5504"/>
            <ac:grpSpMk id="21" creationId="{78AFEE8A-0FB1-4827-9726-9474865E1D58}"/>
          </ac:grpSpMkLst>
        </pc:grpChg>
        <pc:grpChg chg="del">
          <ac:chgData name="Anna Smetaniuk" userId="S::anna_smetaniuk@epam.com::c3fb12aa-f31d-4e70-a67f-a134b2da96d6" providerId="AD" clId="Web-{02F6731F-0D18-28B0-428A-69EE24C69A12}" dt="2021-03-24T14:43:36.418" v="304"/>
          <ac:grpSpMkLst>
            <pc:docMk/>
            <pc:sldMk cId="4086922446" sldId="5504"/>
            <ac:grpSpMk id="22" creationId="{16AFD86E-100C-4748-9208-C061CD3347BE}"/>
          </ac:grpSpMkLst>
        </pc:grpChg>
        <pc:grpChg chg="del">
          <ac:chgData name="Anna Smetaniuk" userId="S::anna_smetaniuk@epam.com::c3fb12aa-f31d-4e70-a67f-a134b2da96d6" providerId="AD" clId="Web-{02F6731F-0D18-28B0-428A-69EE24C69A12}" dt="2021-03-24T14:43:36.418" v="303"/>
          <ac:grpSpMkLst>
            <pc:docMk/>
            <pc:sldMk cId="4086922446" sldId="5504"/>
            <ac:grpSpMk id="25" creationId="{E8703C7A-57BD-41FE-BD1A-2771BE3E3ABE}"/>
          </ac:grpSpMkLst>
        </pc:grpChg>
        <pc:grpChg chg="del">
          <ac:chgData name="Anna Smetaniuk" userId="S::anna_smetaniuk@epam.com::c3fb12aa-f31d-4e70-a67f-a134b2da96d6" providerId="AD" clId="Web-{02F6731F-0D18-28B0-428A-69EE24C69A12}" dt="2021-03-24T14:43:36.418" v="302"/>
          <ac:grpSpMkLst>
            <pc:docMk/>
            <pc:sldMk cId="4086922446" sldId="5504"/>
            <ac:grpSpMk id="27" creationId="{7D32A189-3AE2-4642-95BD-BD7E39875FD0}"/>
          </ac:grpSpMkLst>
        </pc:grpChg>
        <pc:grpChg chg="del">
          <ac:chgData name="Anna Smetaniuk" userId="S::anna_smetaniuk@epam.com::c3fb12aa-f31d-4e70-a67f-a134b2da96d6" providerId="AD" clId="Web-{02F6731F-0D18-28B0-428A-69EE24C69A12}" dt="2021-03-24T14:43:36.418" v="301"/>
          <ac:grpSpMkLst>
            <pc:docMk/>
            <pc:sldMk cId="4086922446" sldId="5504"/>
            <ac:grpSpMk id="30" creationId="{BAA659F8-4D50-4F08-A251-5FECA4C35543}"/>
          </ac:grpSpMkLst>
        </pc:grpChg>
        <pc:grpChg chg="del">
          <ac:chgData name="Anna Smetaniuk" userId="S::anna_smetaniuk@epam.com::c3fb12aa-f31d-4e70-a67f-a134b2da96d6" providerId="AD" clId="Web-{02F6731F-0D18-28B0-428A-69EE24C69A12}" dt="2021-03-24T14:43:36.418" v="300"/>
          <ac:grpSpMkLst>
            <pc:docMk/>
            <pc:sldMk cId="4086922446" sldId="5504"/>
            <ac:grpSpMk id="32" creationId="{617B4D66-DA03-4FC4-A5C0-D36F240D924A}"/>
          </ac:grpSpMkLst>
        </pc:grpChg>
        <pc:grpChg chg="del">
          <ac:chgData name="Anna Smetaniuk" userId="S::anna_smetaniuk@epam.com::c3fb12aa-f31d-4e70-a67f-a134b2da96d6" providerId="AD" clId="Web-{02F6731F-0D18-28B0-428A-69EE24C69A12}" dt="2021-03-24T14:43:36.418" v="299"/>
          <ac:grpSpMkLst>
            <pc:docMk/>
            <pc:sldMk cId="4086922446" sldId="5504"/>
            <ac:grpSpMk id="33" creationId="{6E5AA1C9-60C8-43A6-8405-741EF1AD1642}"/>
          </ac:grpSpMkLst>
        </pc:grpChg>
        <pc:grpChg chg="del">
          <ac:chgData name="Anna Smetaniuk" userId="S::anna_smetaniuk@epam.com::c3fb12aa-f31d-4e70-a67f-a134b2da96d6" providerId="AD" clId="Web-{02F6731F-0D18-28B0-428A-69EE24C69A12}" dt="2021-03-24T14:43:36.418" v="298"/>
          <ac:grpSpMkLst>
            <pc:docMk/>
            <pc:sldMk cId="4086922446" sldId="5504"/>
            <ac:grpSpMk id="34" creationId="{7744E2A7-1E1F-4B74-B297-EB712465F410}"/>
          </ac:grpSpMkLst>
        </pc:grpChg>
        <pc:grpChg chg="del">
          <ac:chgData name="Anna Smetaniuk" userId="S::anna_smetaniuk@epam.com::c3fb12aa-f31d-4e70-a67f-a134b2da96d6" providerId="AD" clId="Web-{02F6731F-0D18-28B0-428A-69EE24C69A12}" dt="2021-03-24T14:43:36.418" v="297"/>
          <ac:grpSpMkLst>
            <pc:docMk/>
            <pc:sldMk cId="4086922446" sldId="5504"/>
            <ac:grpSpMk id="35" creationId="{7AC9F563-3863-48FC-A9A8-DAA1CD14BC3F}"/>
          </ac:grpSpMkLst>
        </pc:grpChg>
        <pc:picChg chg="add">
          <ac:chgData name="Anna Smetaniuk" userId="S::anna_smetaniuk@epam.com::c3fb12aa-f31d-4e70-a67f-a134b2da96d6" providerId="AD" clId="Web-{02F6731F-0D18-28B0-428A-69EE24C69A12}" dt="2021-03-24T14:43:44.543" v="313"/>
          <ac:picMkLst>
            <pc:docMk/>
            <pc:sldMk cId="4086922446" sldId="5504"/>
            <ac:picMk id="4" creationId="{F99CD71E-4C3E-4C9E-9F2E-0C4899D14B1D}"/>
          </ac:picMkLst>
        </pc:picChg>
        <pc:picChg chg="add">
          <ac:chgData name="Anna Smetaniuk" userId="S::anna_smetaniuk@epam.com::c3fb12aa-f31d-4e70-a67f-a134b2da96d6" providerId="AD" clId="Web-{02F6731F-0D18-28B0-428A-69EE24C69A12}" dt="2021-03-24T14:43:44.981" v="314"/>
          <ac:picMkLst>
            <pc:docMk/>
            <pc:sldMk cId="4086922446" sldId="5504"/>
            <ac:picMk id="5" creationId="{94F89DCE-375C-4B0F-87B7-810F3BCB59A4}"/>
          </ac:picMkLst>
        </pc:picChg>
        <pc:picChg chg="add">
          <ac:chgData name="Anna Smetaniuk" userId="S::anna_smetaniuk@epam.com::c3fb12aa-f31d-4e70-a67f-a134b2da96d6" providerId="AD" clId="Web-{02F6731F-0D18-28B0-428A-69EE24C69A12}" dt="2021-03-24T14:43:44.996" v="316"/>
          <ac:picMkLst>
            <pc:docMk/>
            <pc:sldMk cId="4086922446" sldId="5504"/>
            <ac:picMk id="7" creationId="{C2FC1732-96CD-424A-8145-6B5B9622A471}"/>
          </ac:picMkLst>
        </pc:picChg>
        <pc:picChg chg="add">
          <ac:chgData name="Anna Smetaniuk" userId="S::anna_smetaniuk@epam.com::c3fb12aa-f31d-4e70-a67f-a134b2da96d6" providerId="AD" clId="Web-{02F6731F-0D18-28B0-428A-69EE24C69A12}" dt="2021-03-24T14:43:47.012" v="319"/>
          <ac:picMkLst>
            <pc:docMk/>
            <pc:sldMk cId="4086922446" sldId="5504"/>
            <ac:picMk id="11" creationId="{725B81A6-6504-4AD8-9BD6-B4ABC9B1DD69}"/>
          </ac:picMkLst>
        </pc:picChg>
        <pc:picChg chg="add">
          <ac:chgData name="Anna Smetaniuk" userId="S::anna_smetaniuk@epam.com::c3fb12aa-f31d-4e70-a67f-a134b2da96d6" providerId="AD" clId="Web-{02F6731F-0D18-28B0-428A-69EE24C69A12}" dt="2021-03-24T14:43:47.450" v="320"/>
          <ac:picMkLst>
            <pc:docMk/>
            <pc:sldMk cId="4086922446" sldId="5504"/>
            <ac:picMk id="12" creationId="{8C93655C-B006-4426-9D78-2114B00ED103}"/>
          </ac:picMkLst>
        </pc:picChg>
        <pc:picChg chg="add">
          <ac:chgData name="Anna Smetaniuk" userId="S::anna_smetaniuk@epam.com::c3fb12aa-f31d-4e70-a67f-a134b2da96d6" providerId="AD" clId="Web-{02F6731F-0D18-28B0-428A-69EE24C69A12}" dt="2021-03-24T14:43:47.481" v="322"/>
          <ac:picMkLst>
            <pc:docMk/>
            <pc:sldMk cId="4086922446" sldId="5504"/>
            <ac:picMk id="14" creationId="{58458422-79F8-4F2C-A68C-98B065839271}"/>
          </ac:picMkLst>
        </pc:picChg>
        <pc:picChg chg="del">
          <ac:chgData name="Anna Smetaniuk" userId="S::anna_smetaniuk@epam.com::c3fb12aa-f31d-4e70-a67f-a134b2da96d6" providerId="AD" clId="Web-{02F6731F-0D18-28B0-428A-69EE24C69A12}" dt="2021-03-24T14:43:36.418" v="296"/>
          <ac:picMkLst>
            <pc:docMk/>
            <pc:sldMk cId="4086922446" sldId="5504"/>
            <ac:picMk id="41" creationId="{768E3F69-2C31-46C3-86AB-EE460894C8E6}"/>
          </ac:picMkLst>
        </pc:picChg>
      </pc:sldChg>
      <pc:sldChg chg="addSp delSp modSp add replId">
        <pc:chgData name="Anna Smetaniuk" userId="S::anna_smetaniuk@epam.com::c3fb12aa-f31d-4e70-a67f-a134b2da96d6" providerId="AD" clId="Web-{02F6731F-0D18-28B0-428A-69EE24C69A12}" dt="2021-03-24T14:47:55.501" v="394"/>
        <pc:sldMkLst>
          <pc:docMk/>
          <pc:sldMk cId="3647233673" sldId="5505"/>
        </pc:sldMkLst>
        <pc:spChg chg="del">
          <ac:chgData name="Anna Smetaniuk" userId="S::anna_smetaniuk@epam.com::c3fb12aa-f31d-4e70-a67f-a134b2da96d6" providerId="AD" clId="Web-{02F6731F-0D18-28B0-428A-69EE24C69A12}" dt="2021-03-24T14:45:30.529" v="361"/>
          <ac:spMkLst>
            <pc:docMk/>
            <pc:sldMk cId="3647233673" sldId="5505"/>
            <ac:spMk id="2" creationId="{D9F22B52-BC21-4096-ACD0-F07927641E7C}"/>
          </ac:spMkLst>
        </pc:spChg>
        <pc:spChg chg="del">
          <ac:chgData name="Anna Smetaniuk" userId="S::anna_smetaniuk@epam.com::c3fb12aa-f31d-4e70-a67f-a134b2da96d6" providerId="AD" clId="Web-{02F6731F-0D18-28B0-428A-69EE24C69A12}" dt="2021-03-24T14:45:30.529" v="360"/>
          <ac:spMkLst>
            <pc:docMk/>
            <pc:sldMk cId="3647233673" sldId="5505"/>
            <ac:spMk id="3" creationId="{2D3F5D87-9F20-469B-A3B9-A85107DC980D}"/>
          </ac:spMkLst>
        </pc:spChg>
        <pc:spChg chg="del">
          <ac:chgData name="Anna Smetaniuk" userId="S::anna_smetaniuk@epam.com::c3fb12aa-f31d-4e70-a67f-a134b2da96d6" providerId="AD" clId="Web-{02F6731F-0D18-28B0-428A-69EE24C69A12}" dt="2021-03-24T14:45:30.030" v="358"/>
          <ac:spMkLst>
            <pc:docMk/>
            <pc:sldMk cId="3647233673" sldId="5505"/>
            <ac:spMk id="6" creationId="{1FF78009-006C-4ABC-B2F2-D0FA72B9B992}"/>
          </ac:spMkLst>
        </pc:spChg>
        <pc:spChg chg="add del mod">
          <ac:chgData name="Anna Smetaniuk" userId="S::anna_smetaniuk@epam.com::c3fb12aa-f31d-4e70-a67f-a134b2da96d6" providerId="AD" clId="Web-{02F6731F-0D18-28B0-428A-69EE24C69A12}" dt="2021-03-24T14:46:14.280" v="373"/>
          <ac:spMkLst>
            <pc:docMk/>
            <pc:sldMk cId="3647233673" sldId="5505"/>
            <ac:spMk id="9" creationId="{700253E4-D350-44D1-B6C3-32CB5F215C57}"/>
          </ac:spMkLst>
        </pc:spChg>
        <pc:spChg chg="add del mod">
          <ac:chgData name="Anna Smetaniuk" userId="S::anna_smetaniuk@epam.com::c3fb12aa-f31d-4e70-a67f-a134b2da96d6" providerId="AD" clId="Web-{02F6731F-0D18-28B0-428A-69EE24C69A12}" dt="2021-03-24T14:46:21.358" v="374" actId="1076"/>
          <ac:spMkLst>
            <pc:docMk/>
            <pc:sldMk cId="3647233673" sldId="5505"/>
            <ac:spMk id="11" creationId="{2D12419B-087F-4CA6-A04E-7C68AB8C7405}"/>
          </ac:spMkLst>
        </pc:spChg>
        <pc:spChg chg="add mod">
          <ac:chgData name="Anna Smetaniuk" userId="S::anna_smetaniuk@epam.com::c3fb12aa-f31d-4e70-a67f-a134b2da96d6" providerId="AD" clId="Web-{02F6731F-0D18-28B0-428A-69EE24C69A12}" dt="2021-03-24T14:46:29.327" v="376"/>
          <ac:spMkLst>
            <pc:docMk/>
            <pc:sldMk cId="3647233673" sldId="5505"/>
            <ac:spMk id="17" creationId="{C613A1AD-C3F4-4C49-BB5B-4F3B42570BE7}"/>
          </ac:spMkLst>
        </pc:spChg>
        <pc:spChg chg="add mod">
          <ac:chgData name="Anna Smetaniuk" userId="S::anna_smetaniuk@epam.com::c3fb12aa-f31d-4e70-a67f-a134b2da96d6" providerId="AD" clId="Web-{02F6731F-0D18-28B0-428A-69EE24C69A12}" dt="2021-03-24T14:46:51.781" v="380" actId="1076"/>
          <ac:spMkLst>
            <pc:docMk/>
            <pc:sldMk cId="3647233673" sldId="5505"/>
            <ac:spMk id="19" creationId="{FF894E76-8A62-4458-A938-709CF6A9614D}"/>
          </ac:spMkLst>
        </pc:spChg>
        <pc:picChg chg="del">
          <ac:chgData name="Anna Smetaniuk" userId="S::anna_smetaniuk@epam.com::c3fb12aa-f31d-4e70-a67f-a134b2da96d6" providerId="AD" clId="Web-{02F6731F-0D18-28B0-428A-69EE24C69A12}" dt="2021-03-24T14:45:30.030" v="359"/>
          <ac:picMkLst>
            <pc:docMk/>
            <pc:sldMk cId="3647233673" sldId="5505"/>
            <ac:picMk id="4" creationId="{01981097-9825-4134-91BB-9BEFEA4ACBF7}"/>
          </ac:picMkLst>
        </pc:picChg>
        <pc:picChg chg="del">
          <ac:chgData name="Anna Smetaniuk" userId="S::anna_smetaniuk@epam.com::c3fb12aa-f31d-4e70-a67f-a134b2da96d6" providerId="AD" clId="Web-{02F6731F-0D18-28B0-428A-69EE24C69A12}" dt="2021-03-24T14:45:30.904" v="362"/>
          <ac:picMkLst>
            <pc:docMk/>
            <pc:sldMk cId="3647233673" sldId="5505"/>
            <ac:picMk id="5" creationId="{D6450CEF-4BFE-4D42-A556-64B3A1B583AA}"/>
          </ac:picMkLst>
        </pc:picChg>
        <pc:picChg chg="del">
          <ac:chgData name="Anna Smetaniuk" userId="S::anna_smetaniuk@epam.com::c3fb12aa-f31d-4e70-a67f-a134b2da96d6" providerId="AD" clId="Web-{02F6731F-0D18-28B0-428A-69EE24C69A12}" dt="2021-03-24T14:45:30.030" v="357"/>
          <ac:picMkLst>
            <pc:docMk/>
            <pc:sldMk cId="3647233673" sldId="5505"/>
            <ac:picMk id="7" creationId="{F84EE645-FE5E-471A-8E01-76D3DC230021}"/>
          </ac:picMkLst>
        </pc:picChg>
        <pc:picChg chg="add mod ord">
          <ac:chgData name="Anna Smetaniuk" userId="S::anna_smetaniuk@epam.com::c3fb12aa-f31d-4e70-a67f-a134b2da96d6" providerId="AD" clId="Web-{02F6731F-0D18-28B0-428A-69EE24C69A12}" dt="2021-03-24T14:47:09.344" v="384" actId="1076"/>
          <ac:picMkLst>
            <pc:docMk/>
            <pc:sldMk cId="3647233673" sldId="5505"/>
            <ac:picMk id="13" creationId="{145213A7-0A86-4443-8ACC-84D85903026D}"/>
          </ac:picMkLst>
        </pc:picChg>
        <pc:picChg chg="add mod ord">
          <ac:chgData name="Anna Smetaniuk" userId="S::anna_smetaniuk@epam.com::c3fb12aa-f31d-4e70-a67f-a134b2da96d6" providerId="AD" clId="Web-{02F6731F-0D18-28B0-428A-69EE24C69A12}" dt="2021-03-24T14:47:37.766" v="390"/>
          <ac:picMkLst>
            <pc:docMk/>
            <pc:sldMk cId="3647233673" sldId="5505"/>
            <ac:picMk id="15" creationId="{3F821CCA-866B-4BCE-A5EC-7DA358025BFF}"/>
          </ac:picMkLst>
        </pc:picChg>
        <pc:picChg chg="add mod">
          <ac:chgData name="Anna Smetaniuk" userId="S::anna_smetaniuk@epam.com::c3fb12aa-f31d-4e70-a67f-a134b2da96d6" providerId="AD" clId="Web-{02F6731F-0D18-28B0-428A-69EE24C69A12}" dt="2021-03-24T14:46:41.265" v="378" actId="14100"/>
          <ac:picMkLst>
            <pc:docMk/>
            <pc:sldMk cId="3647233673" sldId="5505"/>
            <ac:picMk id="21" creationId="{EC1A7609-6A96-448D-AB2A-65C8EBC0EC0A}"/>
          </ac:picMkLst>
        </pc:picChg>
        <pc:picChg chg="add mod modCrop">
          <ac:chgData name="Anna Smetaniuk" userId="S::anna_smetaniuk@epam.com::c3fb12aa-f31d-4e70-a67f-a134b2da96d6" providerId="AD" clId="Web-{02F6731F-0D18-28B0-428A-69EE24C69A12}" dt="2021-03-24T14:47:55.501" v="394"/>
          <ac:picMkLst>
            <pc:docMk/>
            <pc:sldMk cId="3647233673" sldId="5505"/>
            <ac:picMk id="22" creationId="{B8B5C5DE-0D82-4377-861D-E707A0ABAAAF}"/>
          </ac:picMkLst>
        </pc:picChg>
      </pc:sldChg>
      <pc:sldChg chg="addSp delSp modSp add replId">
        <pc:chgData name="Anna Smetaniuk" userId="S::anna_smetaniuk@epam.com::c3fb12aa-f31d-4e70-a67f-a134b2da96d6" providerId="AD" clId="Web-{02F6731F-0D18-28B0-428A-69EE24C69A12}" dt="2021-03-24T14:49:01.314" v="414" actId="14100"/>
        <pc:sldMkLst>
          <pc:docMk/>
          <pc:sldMk cId="1595456319" sldId="5506"/>
        </pc:sldMkLst>
        <pc:spChg chg="add del">
          <ac:chgData name="Anna Smetaniuk" userId="S::anna_smetaniuk@epam.com::c3fb12aa-f31d-4e70-a67f-a134b2da96d6" providerId="AD" clId="Web-{02F6731F-0D18-28B0-428A-69EE24C69A12}" dt="2021-03-24T14:48:44.923" v="410"/>
          <ac:spMkLst>
            <pc:docMk/>
            <pc:sldMk cId="1595456319" sldId="5506"/>
            <ac:spMk id="2" creationId="{8D4A9962-00F4-4863-957B-40CF3319DAEF}"/>
          </ac:spMkLst>
        </pc:spChg>
        <pc:spChg chg="add del">
          <ac:chgData name="Anna Smetaniuk" userId="S::anna_smetaniuk@epam.com::c3fb12aa-f31d-4e70-a67f-a134b2da96d6" providerId="AD" clId="Web-{02F6731F-0D18-28B0-428A-69EE24C69A12}" dt="2021-03-24T14:48:44.923" v="409"/>
          <ac:spMkLst>
            <pc:docMk/>
            <pc:sldMk cId="1595456319" sldId="5506"/>
            <ac:spMk id="3" creationId="{D1100D05-6FEC-490B-A77B-E3B479D6E948}"/>
          </ac:spMkLst>
        </pc:spChg>
        <pc:spChg chg="add mod">
          <ac:chgData name="Anna Smetaniuk" userId="S::anna_smetaniuk@epam.com::c3fb12aa-f31d-4e70-a67f-a134b2da96d6" providerId="AD" clId="Web-{02F6731F-0D18-28B0-428A-69EE24C69A12}" dt="2021-03-24T14:48:36.704" v="408"/>
          <ac:spMkLst>
            <pc:docMk/>
            <pc:sldMk cId="1595456319" sldId="5506"/>
            <ac:spMk id="6" creationId="{5110D1E6-A626-4504-B97D-6F62A0F720DD}"/>
          </ac:spMkLst>
        </pc:spChg>
        <pc:spChg chg="add mod ord">
          <ac:chgData name="Anna Smetaniuk" userId="S::anna_smetaniuk@epam.com::c3fb12aa-f31d-4e70-a67f-a134b2da96d6" providerId="AD" clId="Web-{02F6731F-0D18-28B0-428A-69EE24C69A12}" dt="2021-03-24T14:49:01.314" v="414" actId="14100"/>
          <ac:spMkLst>
            <pc:docMk/>
            <pc:sldMk cId="1595456319" sldId="5506"/>
            <ac:spMk id="7" creationId="{F9CD78F8-07AF-42F8-BA3C-2FA757D370B5}"/>
          </ac:spMkLst>
        </pc:spChg>
        <pc:spChg chg="del">
          <ac:chgData name="Anna Smetaniuk" userId="S::anna_smetaniuk@epam.com::c3fb12aa-f31d-4e70-a67f-a134b2da96d6" providerId="AD" clId="Web-{02F6731F-0D18-28B0-428A-69EE24C69A12}" dt="2021-03-24T14:48:20.564" v="399"/>
          <ac:spMkLst>
            <pc:docMk/>
            <pc:sldMk cId="1595456319" sldId="5506"/>
            <ac:spMk id="11" creationId="{2D12419B-087F-4CA6-A04E-7C68AB8C7405}"/>
          </ac:spMkLst>
        </pc:spChg>
        <pc:spChg chg="del">
          <ac:chgData name="Anna Smetaniuk" userId="S::anna_smetaniuk@epam.com::c3fb12aa-f31d-4e70-a67f-a134b2da96d6" providerId="AD" clId="Web-{02F6731F-0D18-28B0-428A-69EE24C69A12}" dt="2021-03-24T14:48:21.142" v="400"/>
          <ac:spMkLst>
            <pc:docMk/>
            <pc:sldMk cId="1595456319" sldId="5506"/>
            <ac:spMk id="17" creationId="{C613A1AD-C3F4-4C49-BB5B-4F3B42570BE7}"/>
          </ac:spMkLst>
        </pc:spChg>
        <pc:spChg chg="del">
          <ac:chgData name="Anna Smetaniuk" userId="S::anna_smetaniuk@epam.com::c3fb12aa-f31d-4e70-a67f-a134b2da96d6" providerId="AD" clId="Web-{02F6731F-0D18-28B0-428A-69EE24C69A12}" dt="2021-03-24T14:48:20.564" v="398"/>
          <ac:spMkLst>
            <pc:docMk/>
            <pc:sldMk cId="1595456319" sldId="5506"/>
            <ac:spMk id="19" creationId="{FF894E76-8A62-4458-A938-709CF6A9614D}"/>
          </ac:spMkLst>
        </pc:spChg>
        <pc:grpChg chg="add">
          <ac:chgData name="Anna Smetaniuk" userId="S::anna_smetaniuk@epam.com::c3fb12aa-f31d-4e70-a67f-a134b2da96d6" providerId="AD" clId="Web-{02F6731F-0D18-28B0-428A-69EE24C69A12}" dt="2021-03-24T14:48:36.689" v="407"/>
          <ac:grpSpMkLst>
            <pc:docMk/>
            <pc:sldMk cId="1595456319" sldId="5506"/>
            <ac:grpSpMk id="5" creationId="{9AB58903-7DF7-4C35-8223-E32E9FBF8D4D}"/>
          </ac:grpSpMkLst>
        </pc:grpChg>
        <pc:picChg chg="add">
          <ac:chgData name="Anna Smetaniuk" userId="S::anna_smetaniuk@epam.com::c3fb12aa-f31d-4e70-a67f-a134b2da96d6" providerId="AD" clId="Web-{02F6731F-0D18-28B0-428A-69EE24C69A12}" dt="2021-03-24T14:48:35.798" v="406"/>
          <ac:picMkLst>
            <pc:docMk/>
            <pc:sldMk cId="1595456319" sldId="5506"/>
            <ac:picMk id="4" creationId="{4B38DECB-2DB4-4B1A-9FC6-436428D62F6C}"/>
          </ac:picMkLst>
        </pc:picChg>
        <pc:picChg chg="del">
          <ac:chgData name="Anna Smetaniuk" userId="S::anna_smetaniuk@epam.com::c3fb12aa-f31d-4e70-a67f-a134b2da96d6" providerId="AD" clId="Web-{02F6731F-0D18-28B0-428A-69EE24C69A12}" dt="2021-03-24T14:48:23.798" v="402"/>
          <ac:picMkLst>
            <pc:docMk/>
            <pc:sldMk cId="1595456319" sldId="5506"/>
            <ac:picMk id="13" creationId="{145213A7-0A86-4443-8ACC-84D85903026D}"/>
          </ac:picMkLst>
        </pc:picChg>
        <pc:picChg chg="del">
          <ac:chgData name="Anna Smetaniuk" userId="S::anna_smetaniuk@epam.com::c3fb12aa-f31d-4e70-a67f-a134b2da96d6" providerId="AD" clId="Web-{02F6731F-0D18-28B0-428A-69EE24C69A12}" dt="2021-03-24T14:48:22.423" v="401"/>
          <ac:picMkLst>
            <pc:docMk/>
            <pc:sldMk cId="1595456319" sldId="5506"/>
            <ac:picMk id="15" creationId="{3F821CCA-866B-4BCE-A5EC-7DA358025BFF}"/>
          </ac:picMkLst>
        </pc:picChg>
        <pc:picChg chg="del">
          <ac:chgData name="Anna Smetaniuk" userId="S::anna_smetaniuk@epam.com::c3fb12aa-f31d-4e70-a67f-a134b2da96d6" providerId="AD" clId="Web-{02F6731F-0D18-28B0-428A-69EE24C69A12}" dt="2021-03-24T14:48:20.564" v="397"/>
          <ac:picMkLst>
            <pc:docMk/>
            <pc:sldMk cId="1595456319" sldId="5506"/>
            <ac:picMk id="21" creationId="{EC1A7609-6A96-448D-AB2A-65C8EBC0EC0A}"/>
          </ac:picMkLst>
        </pc:picChg>
        <pc:picChg chg="del">
          <ac:chgData name="Anna Smetaniuk" userId="S::anna_smetaniuk@epam.com::c3fb12aa-f31d-4e70-a67f-a134b2da96d6" providerId="AD" clId="Web-{02F6731F-0D18-28B0-428A-69EE24C69A12}" dt="2021-03-24T14:48:23.845" v="403"/>
          <ac:picMkLst>
            <pc:docMk/>
            <pc:sldMk cId="1595456319" sldId="5506"/>
            <ac:picMk id="22" creationId="{B8B5C5DE-0D82-4377-861D-E707A0ABAAAF}"/>
          </ac:picMkLst>
        </pc:picChg>
      </pc:sldChg>
    </pc:docChg>
  </pc:docChgLst>
  <pc:docChgLst>
    <pc:chgData name="Anna Smetaniuk" userId="S::anna_smetaniuk@epam.com::c3fb12aa-f31d-4e70-a67f-a134b2da96d6" providerId="AD" clId="Web-{9CB9A5F1-286D-46C3-9E52-A2157B1E941B}"/>
    <pc:docChg chg="addSld delSld modSld">
      <pc:chgData name="Anna Smetaniuk" userId="S::anna_smetaniuk@epam.com::c3fb12aa-f31d-4e70-a67f-a134b2da96d6" providerId="AD" clId="Web-{9CB9A5F1-286D-46C3-9E52-A2157B1E941B}" dt="2021-03-12T16:53:33.043" v="469" actId="1076"/>
      <pc:docMkLst>
        <pc:docMk/>
      </pc:docMkLst>
      <pc:sldChg chg="addSp delSp modSp">
        <pc:chgData name="Anna Smetaniuk" userId="S::anna_smetaniuk@epam.com::c3fb12aa-f31d-4e70-a67f-a134b2da96d6" providerId="AD" clId="Web-{9CB9A5F1-286D-46C3-9E52-A2157B1E941B}" dt="2021-03-12T16:17:36.980" v="414" actId="1076"/>
        <pc:sldMkLst>
          <pc:docMk/>
          <pc:sldMk cId="0" sldId="259"/>
        </pc:sldMkLst>
        <pc:spChg chg="add mod">
          <ac:chgData name="Anna Smetaniuk" userId="S::anna_smetaniuk@epam.com::c3fb12aa-f31d-4e70-a67f-a134b2da96d6" providerId="AD" clId="Web-{9CB9A5F1-286D-46C3-9E52-A2157B1E941B}" dt="2021-03-12T15:18:48.488" v="62" actId="1076"/>
          <ac:spMkLst>
            <pc:docMk/>
            <pc:sldMk cId="0" sldId="259"/>
            <ac:spMk id="6" creationId="{188A458C-B093-4EE2-949A-D8E172EE3CCC}"/>
          </ac:spMkLst>
        </pc:spChg>
        <pc:spChg chg="mod">
          <ac:chgData name="Anna Smetaniuk" userId="S::anna_smetaniuk@epam.com::c3fb12aa-f31d-4e70-a67f-a134b2da96d6" providerId="AD" clId="Web-{9CB9A5F1-286D-46C3-9E52-A2157B1E941B}" dt="2021-03-12T15:42:50.260" v="294" actId="20577"/>
          <ac:spMkLst>
            <pc:docMk/>
            <pc:sldMk cId="0" sldId="259"/>
            <ac:spMk id="9" creationId="{00000000-0000-0000-0000-000000000000}"/>
          </ac:spMkLst>
        </pc:spChg>
        <pc:spChg chg="mod">
          <ac:chgData name="Anna Smetaniuk" userId="S::anna_smetaniuk@epam.com::c3fb12aa-f31d-4e70-a67f-a134b2da96d6" providerId="AD" clId="Web-{9CB9A5F1-286D-46C3-9E52-A2157B1E941B}" dt="2021-03-12T15:53:57.645" v="334"/>
          <ac:spMkLst>
            <pc:docMk/>
            <pc:sldMk cId="0" sldId="259"/>
            <ac:spMk id="14" creationId="{17F34694-8B96-1246-8CCA-86FA87477ED5}"/>
          </ac:spMkLst>
        </pc:spChg>
        <pc:spChg chg="mod">
          <ac:chgData name="Anna Smetaniuk" userId="S::anna_smetaniuk@epam.com::c3fb12aa-f31d-4e70-a67f-a134b2da96d6" providerId="AD" clId="Web-{9CB9A5F1-286D-46C3-9E52-A2157B1E941B}" dt="2021-03-12T15:06:46.993" v="6" actId="1076"/>
          <ac:spMkLst>
            <pc:docMk/>
            <pc:sldMk cId="0" sldId="259"/>
            <ac:spMk id="17" creationId="{03AA7D77-4CF1-D546-817A-CA072F391A36}"/>
          </ac:spMkLst>
        </pc:spChg>
        <pc:spChg chg="mod">
          <ac:chgData name="Anna Smetaniuk" userId="S::anna_smetaniuk@epam.com::c3fb12aa-f31d-4e70-a67f-a134b2da96d6" providerId="AD" clId="Web-{9CB9A5F1-286D-46C3-9E52-A2157B1E941B}" dt="2021-03-12T15:08:58.308" v="19" actId="1076"/>
          <ac:spMkLst>
            <pc:docMk/>
            <pc:sldMk cId="0" sldId="259"/>
            <ac:spMk id="19" creationId="{D4061C8D-22B4-B144-B4BC-74A139B5E6A6}"/>
          </ac:spMkLst>
        </pc:spChg>
        <pc:spChg chg="mod">
          <ac:chgData name="Anna Smetaniuk" userId="S::anna_smetaniuk@epam.com::c3fb12aa-f31d-4e70-a67f-a134b2da96d6" providerId="AD" clId="Web-{9CB9A5F1-286D-46C3-9E52-A2157B1E941B}" dt="2021-03-12T15:14:15.094" v="59" actId="1076"/>
          <ac:spMkLst>
            <pc:docMk/>
            <pc:sldMk cId="0" sldId="259"/>
            <ac:spMk id="20" creationId="{F1365B9E-1580-A247-A4B8-2D99E8018832}"/>
          </ac:spMkLst>
        </pc:spChg>
        <pc:spChg chg="mod">
          <ac:chgData name="Anna Smetaniuk" userId="S::anna_smetaniuk@epam.com::c3fb12aa-f31d-4e70-a67f-a134b2da96d6" providerId="AD" clId="Web-{9CB9A5F1-286D-46C3-9E52-A2157B1E941B}" dt="2021-03-12T15:20:30.568" v="78" actId="1076"/>
          <ac:spMkLst>
            <pc:docMk/>
            <pc:sldMk cId="0" sldId="259"/>
            <ac:spMk id="26" creationId="{4B20A936-D706-D841-B68C-3984AF70C307}"/>
          </ac:spMkLst>
        </pc:spChg>
        <pc:spChg chg="mod">
          <ac:chgData name="Anna Smetaniuk" userId="S::anna_smetaniuk@epam.com::c3fb12aa-f31d-4e70-a67f-a134b2da96d6" providerId="AD" clId="Web-{9CB9A5F1-286D-46C3-9E52-A2157B1E941B}" dt="2021-03-12T15:23:32.742" v="111" actId="1076"/>
          <ac:spMkLst>
            <pc:docMk/>
            <pc:sldMk cId="0" sldId="259"/>
            <ac:spMk id="32" creationId="{BDACDEB0-5D16-5B40-A941-81647A3C4AB4}"/>
          </ac:spMkLst>
        </pc:spChg>
        <pc:spChg chg="mod topLvl">
          <ac:chgData name="Anna Smetaniuk" userId="S::anna_smetaniuk@epam.com::c3fb12aa-f31d-4e70-a67f-a134b2da96d6" providerId="AD" clId="Web-{9CB9A5F1-286D-46C3-9E52-A2157B1E941B}" dt="2021-03-12T15:24:49.759" v="124"/>
          <ac:spMkLst>
            <pc:docMk/>
            <pc:sldMk cId="0" sldId="259"/>
            <ac:spMk id="38" creationId="{3E9A511B-AA68-AF45-A080-113C2846D382}"/>
          </ac:spMkLst>
        </pc:spChg>
        <pc:spChg chg="mod">
          <ac:chgData name="Anna Smetaniuk" userId="S::anna_smetaniuk@epam.com::c3fb12aa-f31d-4e70-a67f-a134b2da96d6" providerId="AD" clId="Web-{9CB9A5F1-286D-46C3-9E52-A2157B1E941B}" dt="2021-03-12T15:28:56.045" v="149" actId="1076"/>
          <ac:spMkLst>
            <pc:docMk/>
            <pc:sldMk cId="0" sldId="259"/>
            <ac:spMk id="44" creationId="{56C09C09-2293-044A-9B40-DE50ADD0BD55}"/>
          </ac:spMkLst>
        </pc:spChg>
        <pc:spChg chg="mod">
          <ac:chgData name="Anna Smetaniuk" userId="S::anna_smetaniuk@epam.com::c3fb12aa-f31d-4e70-a67f-a134b2da96d6" providerId="AD" clId="Web-{9CB9A5F1-286D-46C3-9E52-A2157B1E941B}" dt="2021-03-12T15:31:37.750" v="166" actId="14100"/>
          <ac:spMkLst>
            <pc:docMk/>
            <pc:sldMk cId="0" sldId="259"/>
            <ac:spMk id="50" creationId="{038D3B75-BC19-0348-BF3E-F20EC4D86965}"/>
          </ac:spMkLst>
        </pc:spChg>
        <pc:spChg chg="mod">
          <ac:chgData name="Anna Smetaniuk" userId="S::anna_smetaniuk@epam.com::c3fb12aa-f31d-4e70-a67f-a134b2da96d6" providerId="AD" clId="Web-{9CB9A5F1-286D-46C3-9E52-A2157B1E941B}" dt="2021-03-12T15:32:47.126" v="178" actId="1076"/>
          <ac:spMkLst>
            <pc:docMk/>
            <pc:sldMk cId="0" sldId="259"/>
            <ac:spMk id="56" creationId="{E7170A06-444E-0D49-B92C-8596B353363E}"/>
          </ac:spMkLst>
        </pc:spChg>
        <pc:spChg chg="mod">
          <ac:chgData name="Anna Smetaniuk" userId="S::anna_smetaniuk@epam.com::c3fb12aa-f31d-4e70-a67f-a134b2da96d6" providerId="AD" clId="Web-{9CB9A5F1-286D-46C3-9E52-A2157B1E941B}" dt="2021-03-12T15:33:55.221" v="189" actId="1076"/>
          <ac:spMkLst>
            <pc:docMk/>
            <pc:sldMk cId="0" sldId="259"/>
            <ac:spMk id="62" creationId="{B244DBCB-BB47-364B-8330-1EF3A67BB7EA}"/>
          </ac:spMkLst>
        </pc:spChg>
        <pc:spChg chg="mod">
          <ac:chgData name="Anna Smetaniuk" userId="S::anna_smetaniuk@epam.com::c3fb12aa-f31d-4e70-a67f-a134b2da96d6" providerId="AD" clId="Web-{9CB9A5F1-286D-46C3-9E52-A2157B1E941B}" dt="2021-03-12T15:36:18.083" v="208" actId="1076"/>
          <ac:spMkLst>
            <pc:docMk/>
            <pc:sldMk cId="0" sldId="259"/>
            <ac:spMk id="68" creationId="{CEC4B320-32A1-8D47-821A-88E368901D54}"/>
          </ac:spMkLst>
        </pc:spChg>
        <pc:spChg chg="mod">
          <ac:chgData name="Anna Smetaniuk" userId="S::anna_smetaniuk@epam.com::c3fb12aa-f31d-4e70-a67f-a134b2da96d6" providerId="AD" clId="Web-{9CB9A5F1-286D-46C3-9E52-A2157B1E941B}" dt="2021-03-12T15:38:59.866" v="231" actId="1076"/>
          <ac:spMkLst>
            <pc:docMk/>
            <pc:sldMk cId="0" sldId="259"/>
            <ac:spMk id="74" creationId="{C9DA4EF2-F06A-C844-8656-D98AC7010397}"/>
          </ac:spMkLst>
        </pc:spChg>
        <pc:spChg chg="add mod">
          <ac:chgData name="Anna Smetaniuk" userId="S::anna_smetaniuk@epam.com::c3fb12aa-f31d-4e70-a67f-a134b2da96d6" providerId="AD" clId="Web-{9CB9A5F1-286D-46C3-9E52-A2157B1E941B}" dt="2021-03-12T15:18:59.488" v="64" actId="1076"/>
          <ac:spMkLst>
            <pc:docMk/>
            <pc:sldMk cId="0" sldId="259"/>
            <ac:spMk id="75" creationId="{93D0196E-AD53-4AB1-81B7-D0CD1CE168F2}"/>
          </ac:spMkLst>
        </pc:spChg>
        <pc:spChg chg="mod">
          <ac:chgData name="Anna Smetaniuk" userId="S::anna_smetaniuk@epam.com::c3fb12aa-f31d-4e70-a67f-a134b2da96d6" providerId="AD" clId="Web-{9CB9A5F1-286D-46C3-9E52-A2157B1E941B}" dt="2021-03-12T15:37:29.318" v="216" actId="1076"/>
          <ac:spMkLst>
            <pc:docMk/>
            <pc:sldMk cId="0" sldId="259"/>
            <ac:spMk id="80" creationId="{E6CCE073-F74A-BF45-A0A0-841C43A6A080}"/>
          </ac:spMkLst>
        </pc:spChg>
        <pc:spChg chg="mod">
          <ac:chgData name="Anna Smetaniuk" userId="S::anna_smetaniuk@epam.com::c3fb12aa-f31d-4e70-a67f-a134b2da96d6" providerId="AD" clId="Web-{9CB9A5F1-286D-46C3-9E52-A2157B1E941B}" dt="2021-03-12T15:38:27.334" v="228" actId="1076"/>
          <ac:spMkLst>
            <pc:docMk/>
            <pc:sldMk cId="0" sldId="259"/>
            <ac:spMk id="86" creationId="{D2799D2B-9F1E-314A-A0E0-D82809A6263E}"/>
          </ac:spMkLst>
        </pc:spChg>
        <pc:spChg chg="add mod topLvl">
          <ac:chgData name="Anna Smetaniuk" userId="S::anna_smetaniuk@epam.com::c3fb12aa-f31d-4e70-a67f-a134b2da96d6" providerId="AD" clId="Web-{9CB9A5F1-286D-46C3-9E52-A2157B1E941B}" dt="2021-03-12T15:24:47.837" v="123"/>
          <ac:spMkLst>
            <pc:docMk/>
            <pc:sldMk cId="0" sldId="259"/>
            <ac:spMk id="87" creationId="{4E333479-7D4E-4203-AF3C-C8FE4D7292F3}"/>
          </ac:spMkLst>
        </pc:spChg>
        <pc:spChg chg="add mod topLvl">
          <ac:chgData name="Anna Smetaniuk" userId="S::anna_smetaniuk@epam.com::c3fb12aa-f31d-4e70-a67f-a134b2da96d6" providerId="AD" clId="Web-{9CB9A5F1-286D-46C3-9E52-A2157B1E941B}" dt="2021-03-12T15:24:49.759" v="124"/>
          <ac:spMkLst>
            <pc:docMk/>
            <pc:sldMk cId="0" sldId="259"/>
            <ac:spMk id="90" creationId="{F42CCFB7-9C25-4624-B582-CA9163D26E65}"/>
          </ac:spMkLst>
        </pc:spChg>
        <pc:spChg chg="add mod">
          <ac:chgData name="Anna Smetaniuk" userId="S::anna_smetaniuk@epam.com::c3fb12aa-f31d-4e70-a67f-a134b2da96d6" providerId="AD" clId="Web-{9CB9A5F1-286D-46C3-9E52-A2157B1E941B}" dt="2021-03-12T15:25:22.276" v="130" actId="1076"/>
          <ac:spMkLst>
            <pc:docMk/>
            <pc:sldMk cId="0" sldId="259"/>
            <ac:spMk id="91" creationId="{E6FFBA11-F9EF-4377-BAA5-19B631C8B8A6}"/>
          </ac:spMkLst>
        </pc:spChg>
        <pc:spChg chg="add mod">
          <ac:chgData name="Anna Smetaniuk" userId="S::anna_smetaniuk@epam.com::c3fb12aa-f31d-4e70-a67f-a134b2da96d6" providerId="AD" clId="Web-{9CB9A5F1-286D-46C3-9E52-A2157B1E941B}" dt="2021-03-12T15:38:52.882" v="230" actId="1076"/>
          <ac:spMkLst>
            <pc:docMk/>
            <pc:sldMk cId="0" sldId="259"/>
            <ac:spMk id="92" creationId="{E6FFBA11-F9EF-4377-BAA5-19B631C8B8A6}"/>
          </ac:spMkLst>
        </pc:spChg>
        <pc:spChg chg="add mod">
          <ac:chgData name="Anna Smetaniuk" userId="S::anna_smetaniuk@epam.com::c3fb12aa-f31d-4e70-a67f-a134b2da96d6" providerId="AD" clId="Web-{9CB9A5F1-286D-46C3-9E52-A2157B1E941B}" dt="2021-03-12T15:29:26.639" v="152" actId="1076"/>
          <ac:spMkLst>
            <pc:docMk/>
            <pc:sldMk cId="0" sldId="259"/>
            <ac:spMk id="94" creationId="{7828B430-91C2-4170-BD03-63CC75519132}"/>
          </ac:spMkLst>
        </pc:spChg>
        <pc:spChg chg="add mod">
          <ac:chgData name="Anna Smetaniuk" userId="S::anna_smetaniuk@epam.com::c3fb12aa-f31d-4e70-a67f-a134b2da96d6" providerId="AD" clId="Web-{9CB9A5F1-286D-46C3-9E52-A2157B1E941B}" dt="2021-03-12T15:32:03.485" v="168" actId="1076"/>
          <ac:spMkLst>
            <pc:docMk/>
            <pc:sldMk cId="0" sldId="259"/>
            <ac:spMk id="96" creationId="{E2C4B376-B04E-4DE2-8E83-170F872F8358}"/>
          </ac:spMkLst>
        </pc:spChg>
        <pc:spChg chg="add mod">
          <ac:chgData name="Anna Smetaniuk" userId="S::anna_smetaniuk@epam.com::c3fb12aa-f31d-4e70-a67f-a134b2da96d6" providerId="AD" clId="Web-{9CB9A5F1-286D-46C3-9E52-A2157B1E941B}" dt="2021-03-12T15:33:23.142" v="182" actId="1076"/>
          <ac:spMkLst>
            <pc:docMk/>
            <pc:sldMk cId="0" sldId="259"/>
            <ac:spMk id="100" creationId="{1D2B09DA-F797-4FE5-8D15-DCD3233BCBE2}"/>
          </ac:spMkLst>
        </pc:spChg>
        <pc:spChg chg="add mod">
          <ac:chgData name="Anna Smetaniuk" userId="S::anna_smetaniuk@epam.com::c3fb12aa-f31d-4e70-a67f-a134b2da96d6" providerId="AD" clId="Web-{9CB9A5F1-286D-46C3-9E52-A2157B1E941B}" dt="2021-03-12T15:35:38.676" v="200" actId="1076"/>
          <ac:spMkLst>
            <pc:docMk/>
            <pc:sldMk cId="0" sldId="259"/>
            <ac:spMk id="104" creationId="{E108D097-5C39-4B1D-8BEE-280A67E990B3}"/>
          </ac:spMkLst>
        </pc:spChg>
        <pc:spChg chg="add mod">
          <ac:chgData name="Anna Smetaniuk" userId="S::anna_smetaniuk@epam.com::c3fb12aa-f31d-4e70-a67f-a134b2da96d6" providerId="AD" clId="Web-{9CB9A5F1-286D-46C3-9E52-A2157B1E941B}" dt="2021-03-12T15:37:07.911" v="213" actId="1076"/>
          <ac:spMkLst>
            <pc:docMk/>
            <pc:sldMk cId="0" sldId="259"/>
            <ac:spMk id="108" creationId="{45B00DC6-BF30-49DE-A088-9501AED24416}"/>
          </ac:spMkLst>
        </pc:spChg>
        <pc:spChg chg="add mod">
          <ac:chgData name="Anna Smetaniuk" userId="S::anna_smetaniuk@epam.com::c3fb12aa-f31d-4e70-a67f-a134b2da96d6" providerId="AD" clId="Web-{9CB9A5F1-286D-46C3-9E52-A2157B1E941B}" dt="2021-03-12T15:37:59.522" v="222" actId="1076"/>
          <ac:spMkLst>
            <pc:docMk/>
            <pc:sldMk cId="0" sldId="259"/>
            <ac:spMk id="111" creationId="{08DD9F90-42AC-424C-9D63-0F52921B1297}"/>
          </ac:spMkLst>
        </pc:spChg>
        <pc:spChg chg="add del mod ord">
          <ac:chgData name="Anna Smetaniuk" userId="S::anna_smetaniuk@epam.com::c3fb12aa-f31d-4e70-a67f-a134b2da96d6" providerId="AD" clId="Web-{9CB9A5F1-286D-46C3-9E52-A2157B1E941B}" dt="2021-03-12T15:55:56.196" v="345"/>
          <ac:spMkLst>
            <pc:docMk/>
            <pc:sldMk cId="0" sldId="259"/>
            <ac:spMk id="119" creationId="{955D54DC-D44B-4948-AFE3-7C5EA4A88A89}"/>
          </ac:spMkLst>
        </pc:spChg>
        <pc:grpChg chg="del">
          <ac:chgData name="Anna Smetaniuk" userId="S::anna_smetaniuk@epam.com::c3fb12aa-f31d-4e70-a67f-a134b2da96d6" providerId="AD" clId="Web-{9CB9A5F1-286D-46C3-9E52-A2157B1E941B}" dt="2021-03-12T15:41:32.525" v="269"/>
          <ac:grpSpMkLst>
            <pc:docMk/>
            <pc:sldMk cId="0" sldId="259"/>
            <ac:grpSpMk id="2" creationId="{00000000-0000-0000-0000-000000000000}"/>
          </ac:grpSpMkLst>
        </pc:grpChg>
        <pc:grpChg chg="add del">
          <ac:chgData name="Anna Smetaniuk" userId="S::anna_smetaniuk@epam.com::c3fb12aa-f31d-4e70-a67f-a134b2da96d6" providerId="AD" clId="Web-{9CB9A5F1-286D-46C3-9E52-A2157B1E941B}" dt="2021-03-12T15:24:49.759" v="124"/>
          <ac:grpSpMkLst>
            <pc:docMk/>
            <pc:sldMk cId="0" sldId="259"/>
            <ac:grpSpMk id="13" creationId="{2F7CA4BE-5542-4905-842D-86A4DAAC5A1A}"/>
          </ac:grpSpMkLst>
        </pc:grpChg>
        <pc:grpChg chg="add del">
          <ac:chgData name="Anna Smetaniuk" userId="S::anna_smetaniuk@epam.com::c3fb12aa-f31d-4e70-a67f-a134b2da96d6" providerId="AD" clId="Web-{9CB9A5F1-286D-46C3-9E52-A2157B1E941B}" dt="2021-03-12T15:24:47.837" v="123"/>
          <ac:grpSpMkLst>
            <pc:docMk/>
            <pc:sldMk cId="0" sldId="259"/>
            <ac:grpSpMk id="15" creationId="{E304D370-84D9-4C4E-BCE3-AAED16CF9614}"/>
          </ac:grpSpMkLst>
        </pc:grpChg>
        <pc:grpChg chg="del mod">
          <ac:chgData name="Anna Smetaniuk" userId="S::anna_smetaniuk@epam.com::c3fb12aa-f31d-4e70-a67f-a134b2da96d6" providerId="AD" clId="Web-{9CB9A5F1-286D-46C3-9E52-A2157B1E941B}" dt="2021-03-12T15:12:13.123" v="33"/>
          <ac:grpSpMkLst>
            <pc:docMk/>
            <pc:sldMk cId="0" sldId="259"/>
            <ac:grpSpMk id="16" creationId="{3F11E62B-F6FA-1B43-91C0-AF8B30E9D85E}"/>
          </ac:grpSpMkLst>
        </pc:grpChg>
        <pc:grpChg chg="add mod">
          <ac:chgData name="Anna Smetaniuk" userId="S::anna_smetaniuk@epam.com::c3fb12aa-f31d-4e70-a67f-a134b2da96d6" providerId="AD" clId="Web-{9CB9A5F1-286D-46C3-9E52-A2157B1E941B}" dt="2021-03-12T16:17:36.668" v="406" actId="1076"/>
          <ac:grpSpMkLst>
            <pc:docMk/>
            <pc:sldMk cId="0" sldId="259"/>
            <ac:grpSpMk id="21" creationId="{2B3A747A-162D-433A-8AEB-06BF1D459880}"/>
          </ac:grpSpMkLst>
        </pc:grpChg>
        <pc:grpChg chg="del">
          <ac:chgData name="Anna Smetaniuk" userId="S::anna_smetaniuk@epam.com::c3fb12aa-f31d-4e70-a67f-a134b2da96d6" providerId="AD" clId="Web-{9CB9A5F1-286D-46C3-9E52-A2157B1E941B}" dt="2021-03-12T15:19:21.645" v="68"/>
          <ac:grpSpMkLst>
            <pc:docMk/>
            <pc:sldMk cId="0" sldId="259"/>
            <ac:grpSpMk id="22" creationId="{7A1CD92B-4B9D-E94C-8E83-D454B1138626}"/>
          </ac:grpSpMkLst>
        </pc:grpChg>
        <pc:grpChg chg="add mod">
          <ac:chgData name="Anna Smetaniuk" userId="S::anna_smetaniuk@epam.com::c3fb12aa-f31d-4e70-a67f-a134b2da96d6" providerId="AD" clId="Web-{9CB9A5F1-286D-46C3-9E52-A2157B1E941B}" dt="2021-03-12T16:17:36.621" v="405" actId="1076"/>
          <ac:grpSpMkLst>
            <pc:docMk/>
            <pc:sldMk cId="0" sldId="259"/>
            <ac:grpSpMk id="27" creationId="{5EFCA280-6AB0-4B07-9BAD-4DCE29F79684}"/>
          </ac:grpSpMkLst>
        </pc:grpChg>
        <pc:grpChg chg="del">
          <ac:chgData name="Anna Smetaniuk" userId="S::anna_smetaniuk@epam.com::c3fb12aa-f31d-4e70-a67f-a134b2da96d6" providerId="AD" clId="Web-{9CB9A5F1-286D-46C3-9E52-A2157B1E941B}" dt="2021-03-12T15:21:45.803" v="87"/>
          <ac:grpSpMkLst>
            <pc:docMk/>
            <pc:sldMk cId="0" sldId="259"/>
            <ac:grpSpMk id="28" creationId="{954BD2BA-71D3-CB42-BFA9-D8351FAE62DE}"/>
          </ac:grpSpMkLst>
        </pc:grpChg>
        <pc:grpChg chg="add mod">
          <ac:chgData name="Anna Smetaniuk" userId="S::anna_smetaniuk@epam.com::c3fb12aa-f31d-4e70-a67f-a134b2da96d6" providerId="AD" clId="Web-{9CB9A5F1-286D-46C3-9E52-A2157B1E941B}" dt="2021-03-12T16:17:36.574" v="404" actId="1076"/>
          <ac:grpSpMkLst>
            <pc:docMk/>
            <pc:sldMk cId="0" sldId="259"/>
            <ac:grpSpMk id="33" creationId="{3D68552C-017C-4945-9C79-986B6D31E8ED}"/>
          </ac:grpSpMkLst>
        </pc:grpChg>
        <pc:grpChg chg="del">
          <ac:chgData name="Anna Smetaniuk" userId="S::anna_smetaniuk@epam.com::c3fb12aa-f31d-4e70-a67f-a134b2da96d6" providerId="AD" clId="Web-{9CB9A5F1-286D-46C3-9E52-A2157B1E941B}" dt="2021-03-12T15:23:45.227" v="115"/>
          <ac:grpSpMkLst>
            <pc:docMk/>
            <pc:sldMk cId="0" sldId="259"/>
            <ac:grpSpMk id="34" creationId="{5EB51000-BDA6-6C45-8A25-52EDF6A6A23F}"/>
          </ac:grpSpMkLst>
        </pc:grpChg>
        <pc:grpChg chg="add mod">
          <ac:chgData name="Anna Smetaniuk" userId="S::anna_smetaniuk@epam.com::c3fb12aa-f31d-4e70-a67f-a134b2da96d6" providerId="AD" clId="Web-{9CB9A5F1-286D-46C3-9E52-A2157B1E941B}" dt="2021-03-12T16:17:36.543" v="403" actId="1076"/>
          <ac:grpSpMkLst>
            <pc:docMk/>
            <pc:sldMk cId="0" sldId="259"/>
            <ac:grpSpMk id="39" creationId="{0E736AFA-D1C8-4935-96ED-776565B94063}"/>
          </ac:grpSpMkLst>
        </pc:grpChg>
        <pc:grpChg chg="del mod">
          <ac:chgData name="Anna Smetaniuk" userId="S::anna_smetaniuk@epam.com::c3fb12aa-f31d-4e70-a67f-a134b2da96d6" providerId="AD" clId="Web-{9CB9A5F1-286D-46C3-9E52-A2157B1E941B}" dt="2021-03-12T15:28:10.857" v="142"/>
          <ac:grpSpMkLst>
            <pc:docMk/>
            <pc:sldMk cId="0" sldId="259"/>
            <ac:grpSpMk id="40" creationId="{985DECEE-B1AB-2941-A0C0-4547685537C4}"/>
          </ac:grpSpMkLst>
        </pc:grpChg>
        <pc:grpChg chg="del">
          <ac:chgData name="Anna Smetaniuk" userId="S::anna_smetaniuk@epam.com::c3fb12aa-f31d-4e70-a67f-a134b2da96d6" providerId="AD" clId="Web-{9CB9A5F1-286D-46C3-9E52-A2157B1E941B}" dt="2021-03-12T15:30:27.155" v="156"/>
          <ac:grpSpMkLst>
            <pc:docMk/>
            <pc:sldMk cId="0" sldId="259"/>
            <ac:grpSpMk id="46" creationId="{E5A1DDD8-9FB2-E748-B020-7C9DF9592456}"/>
          </ac:grpSpMkLst>
        </pc:grpChg>
        <pc:grpChg chg="add mod">
          <ac:chgData name="Anna Smetaniuk" userId="S::anna_smetaniuk@epam.com::c3fb12aa-f31d-4e70-a67f-a134b2da96d6" providerId="AD" clId="Web-{9CB9A5F1-286D-46C3-9E52-A2157B1E941B}" dt="2021-03-12T16:17:36.699" v="407" actId="1076"/>
          <ac:grpSpMkLst>
            <pc:docMk/>
            <pc:sldMk cId="0" sldId="259"/>
            <ac:grpSpMk id="51" creationId="{A0986F27-B0B0-476D-AE8E-69CC307263D8}"/>
          </ac:grpSpMkLst>
        </pc:grpChg>
        <pc:grpChg chg="del">
          <ac:chgData name="Anna Smetaniuk" userId="S::anna_smetaniuk@epam.com::c3fb12aa-f31d-4e70-a67f-a134b2da96d6" providerId="AD" clId="Web-{9CB9A5F1-286D-46C3-9E52-A2157B1E941B}" dt="2021-03-12T15:32:17.782" v="172"/>
          <ac:grpSpMkLst>
            <pc:docMk/>
            <pc:sldMk cId="0" sldId="259"/>
            <ac:grpSpMk id="52" creationId="{DA105F0A-4BF0-FB44-A90F-F95A1F2EAAB2}"/>
          </ac:grpSpMkLst>
        </pc:grpChg>
        <pc:grpChg chg="del">
          <ac:chgData name="Anna Smetaniuk" userId="S::anna_smetaniuk@epam.com::c3fb12aa-f31d-4e70-a67f-a134b2da96d6" providerId="AD" clId="Web-{9CB9A5F1-286D-46C3-9E52-A2157B1E941B}" dt="2021-03-12T15:33:38.283" v="186"/>
          <ac:grpSpMkLst>
            <pc:docMk/>
            <pc:sldMk cId="0" sldId="259"/>
            <ac:grpSpMk id="58" creationId="{F25FE7A0-05E8-D243-978C-A6BD69FACA0D}"/>
          </ac:grpSpMkLst>
        </pc:grpChg>
        <pc:grpChg chg="add mod">
          <ac:chgData name="Anna Smetaniuk" userId="S::anna_smetaniuk@epam.com::c3fb12aa-f31d-4e70-a67f-a134b2da96d6" providerId="AD" clId="Web-{9CB9A5F1-286D-46C3-9E52-A2157B1E941B}" dt="2021-03-12T16:17:36.746" v="408" actId="1076"/>
          <ac:grpSpMkLst>
            <pc:docMk/>
            <pc:sldMk cId="0" sldId="259"/>
            <ac:grpSpMk id="63" creationId="{43FF2C96-D6F8-466B-B77D-E294FC14180A}"/>
          </ac:grpSpMkLst>
        </pc:grpChg>
        <pc:grpChg chg="del">
          <ac:chgData name="Anna Smetaniuk" userId="S::anna_smetaniuk@epam.com::c3fb12aa-f31d-4e70-a67f-a134b2da96d6" providerId="AD" clId="Web-{9CB9A5F1-286D-46C3-9E52-A2157B1E941B}" dt="2021-03-12T15:35:50.645" v="204"/>
          <ac:grpSpMkLst>
            <pc:docMk/>
            <pc:sldMk cId="0" sldId="259"/>
            <ac:grpSpMk id="64" creationId="{87B7D99A-1F21-FE4E-9D30-EE29E750EEF5}"/>
          </ac:grpSpMkLst>
        </pc:grpChg>
        <pc:grpChg chg="del mod">
          <ac:chgData name="Anna Smetaniuk" userId="S::anna_smetaniuk@epam.com::c3fb12aa-f31d-4e70-a67f-a134b2da96d6" providerId="AD" clId="Web-{9CB9A5F1-286D-46C3-9E52-A2157B1E941B}" dt="2021-03-12T15:39:06.335" v="234"/>
          <ac:grpSpMkLst>
            <pc:docMk/>
            <pc:sldMk cId="0" sldId="259"/>
            <ac:grpSpMk id="70" creationId="{96AD004C-DD44-7D45-93D6-9C06037982AE}"/>
          </ac:grpSpMkLst>
        </pc:grpChg>
        <pc:grpChg chg="del">
          <ac:chgData name="Anna Smetaniuk" userId="S::anna_smetaniuk@epam.com::c3fb12aa-f31d-4e70-a67f-a134b2da96d6" providerId="AD" clId="Web-{9CB9A5F1-286D-46C3-9E52-A2157B1E941B}" dt="2021-03-12T15:37:47.303" v="220"/>
          <ac:grpSpMkLst>
            <pc:docMk/>
            <pc:sldMk cId="0" sldId="259"/>
            <ac:grpSpMk id="76" creationId="{29BB34AA-F789-8C44-B5F9-C2CA1281386B}"/>
          </ac:grpSpMkLst>
        </pc:grpChg>
        <pc:grpChg chg="del">
          <ac:chgData name="Anna Smetaniuk" userId="S::anna_smetaniuk@epam.com::c3fb12aa-f31d-4e70-a67f-a134b2da96d6" providerId="AD" clId="Web-{9CB9A5F1-286D-46C3-9E52-A2157B1E941B}" dt="2021-03-12T15:38:11.819" v="226"/>
          <ac:grpSpMkLst>
            <pc:docMk/>
            <pc:sldMk cId="0" sldId="259"/>
            <ac:grpSpMk id="82" creationId="{659F0092-7752-7547-8E14-B066AD5420F5}"/>
          </ac:grpSpMkLst>
        </pc:grpChg>
        <pc:grpChg chg="add mod">
          <ac:chgData name="Anna Smetaniuk" userId="S::anna_smetaniuk@epam.com::c3fb12aa-f31d-4e70-a67f-a134b2da96d6" providerId="AD" clId="Web-{9CB9A5F1-286D-46C3-9E52-A2157B1E941B}" dt="2021-03-12T16:17:36.777" v="409" actId="1076"/>
          <ac:grpSpMkLst>
            <pc:docMk/>
            <pc:sldMk cId="0" sldId="259"/>
            <ac:grpSpMk id="99" creationId="{1FE65B8B-EE16-499E-8F8E-5D4BD5DBCA55}"/>
          </ac:grpSpMkLst>
        </pc:grpChg>
        <pc:grpChg chg="add mod">
          <ac:chgData name="Anna Smetaniuk" userId="S::anna_smetaniuk@epam.com::c3fb12aa-f31d-4e70-a67f-a134b2da96d6" providerId="AD" clId="Web-{9CB9A5F1-286D-46C3-9E52-A2157B1E941B}" dt="2021-03-12T16:17:36.824" v="410" actId="1076"/>
          <ac:grpSpMkLst>
            <pc:docMk/>
            <pc:sldMk cId="0" sldId="259"/>
            <ac:grpSpMk id="103" creationId="{324C1E13-B966-4678-9DFD-EC3A1265FAF0}"/>
          </ac:grpSpMkLst>
        </pc:grpChg>
        <pc:grpChg chg="add mod">
          <ac:chgData name="Anna Smetaniuk" userId="S::anna_smetaniuk@epam.com::c3fb12aa-f31d-4e70-a67f-a134b2da96d6" providerId="AD" clId="Web-{9CB9A5F1-286D-46C3-9E52-A2157B1E941B}" dt="2021-03-12T16:17:36.871" v="411" actId="1076"/>
          <ac:grpSpMkLst>
            <pc:docMk/>
            <pc:sldMk cId="0" sldId="259"/>
            <ac:grpSpMk id="107" creationId="{0727ED80-F2F8-4EB7-8BDE-5857623ACDDF}"/>
          </ac:grpSpMkLst>
        </pc:grpChg>
        <pc:grpChg chg="add mod">
          <ac:chgData name="Anna Smetaniuk" userId="S::anna_smetaniuk@epam.com::c3fb12aa-f31d-4e70-a67f-a134b2da96d6" providerId="AD" clId="Web-{9CB9A5F1-286D-46C3-9E52-A2157B1E941B}" dt="2021-03-12T16:17:36.980" v="414" actId="1076"/>
          <ac:grpSpMkLst>
            <pc:docMk/>
            <pc:sldMk cId="0" sldId="259"/>
            <ac:grpSpMk id="116" creationId="{3FF43774-02A1-49C5-9509-DCDA3CC390F1}"/>
          </ac:grpSpMkLst>
        </pc:grpChg>
        <pc:grpChg chg="add mod">
          <ac:chgData name="Anna Smetaniuk" userId="S::anna_smetaniuk@epam.com::c3fb12aa-f31d-4e70-a67f-a134b2da96d6" providerId="AD" clId="Web-{9CB9A5F1-286D-46C3-9E52-A2157B1E941B}" dt="2021-03-12T16:17:36.934" v="413" actId="1076"/>
          <ac:grpSpMkLst>
            <pc:docMk/>
            <pc:sldMk cId="0" sldId="259"/>
            <ac:grpSpMk id="117" creationId="{F3EA65F8-A235-458B-8B85-1C54C3892361}"/>
          </ac:grpSpMkLst>
        </pc:grpChg>
        <pc:grpChg chg="add mod">
          <ac:chgData name="Anna Smetaniuk" userId="S::anna_smetaniuk@epam.com::c3fb12aa-f31d-4e70-a67f-a134b2da96d6" providerId="AD" clId="Web-{9CB9A5F1-286D-46C3-9E52-A2157B1E941B}" dt="2021-03-12T16:17:36.902" v="412" actId="1076"/>
          <ac:grpSpMkLst>
            <pc:docMk/>
            <pc:sldMk cId="0" sldId="259"/>
            <ac:grpSpMk id="118" creationId="{03D40452-AB79-4554-9334-6EC3056CEFEC}"/>
          </ac:grpSpMkLst>
        </pc:grpChg>
        <pc:picChg chg="add mod">
          <ac:chgData name="Anna Smetaniuk" userId="S::anna_smetaniuk@epam.com::c3fb12aa-f31d-4e70-a67f-a134b2da96d6" providerId="AD" clId="Web-{9CB9A5F1-286D-46C3-9E52-A2157B1E941B}" dt="2021-03-12T15:14:03.921" v="58" actId="1076"/>
          <ac:picMkLst>
            <pc:docMk/>
            <pc:sldMk cId="0" sldId="259"/>
            <ac:picMk id="7" creationId="{D0A6BD9A-9902-4CDB-9478-7CA8AC1A87A4}"/>
          </ac:picMkLst>
        </pc:picChg>
        <pc:picChg chg="add mod">
          <ac:chgData name="Anna Smetaniuk" userId="S::anna_smetaniuk@epam.com::c3fb12aa-f31d-4e70-a67f-a134b2da96d6" providerId="AD" clId="Web-{9CB9A5F1-286D-46C3-9E52-A2157B1E941B}" dt="2021-03-12T15:20:30.536" v="77" actId="1076"/>
          <ac:picMkLst>
            <pc:docMk/>
            <pc:sldMk cId="0" sldId="259"/>
            <ac:picMk id="8" creationId="{EC356FA7-EC6A-475B-B1B4-375A1CB5A804}"/>
          </ac:picMkLst>
        </pc:picChg>
        <pc:picChg chg="add mod topLvl">
          <ac:chgData name="Anna Smetaniuk" userId="S::anna_smetaniuk@epam.com::c3fb12aa-f31d-4e70-a67f-a134b2da96d6" providerId="AD" clId="Web-{9CB9A5F1-286D-46C3-9E52-A2157B1E941B}" dt="2021-03-12T15:24:47.837" v="123"/>
          <ac:picMkLst>
            <pc:docMk/>
            <pc:sldMk cId="0" sldId="259"/>
            <ac:picMk id="11" creationId="{E00E5E6E-10EC-48E9-B1C7-D61C5F931C6D}"/>
          </ac:picMkLst>
        </pc:picChg>
        <pc:picChg chg="add mod topLvl">
          <ac:chgData name="Anna Smetaniuk" userId="S::anna_smetaniuk@epam.com::c3fb12aa-f31d-4e70-a67f-a134b2da96d6" providerId="AD" clId="Web-{9CB9A5F1-286D-46C3-9E52-A2157B1E941B}" dt="2021-03-12T15:24:49.759" v="124"/>
          <ac:picMkLst>
            <pc:docMk/>
            <pc:sldMk cId="0" sldId="259"/>
            <ac:picMk id="12" creationId="{CDF0E351-A7D0-4541-97A0-1BBA9B9AD69F}"/>
          </ac:picMkLst>
        </pc:picChg>
        <pc:picChg chg="mod">
          <ac:chgData name="Anna Smetaniuk" userId="S::anna_smetaniuk@epam.com::c3fb12aa-f31d-4e70-a67f-a134b2da96d6" providerId="AD" clId="Web-{9CB9A5F1-286D-46C3-9E52-A2157B1E941B}" dt="2021-03-12T15:08:31.526" v="14" actId="14100"/>
          <ac:picMkLst>
            <pc:docMk/>
            <pc:sldMk cId="0" sldId="259"/>
            <ac:picMk id="18" creationId="{7FEDD99C-B1D7-484A-831F-F6A84BAB2400}"/>
          </ac:picMkLst>
        </pc:picChg>
        <pc:picChg chg="add mod">
          <ac:chgData name="Anna Smetaniuk" userId="S::anna_smetaniuk@epam.com::c3fb12aa-f31d-4e70-a67f-a134b2da96d6" providerId="AD" clId="Web-{9CB9A5F1-286D-46C3-9E52-A2157B1E941B}" dt="2021-03-12T15:28:56.013" v="148" actId="1076"/>
          <ac:picMkLst>
            <pc:docMk/>
            <pc:sldMk cId="0" sldId="259"/>
            <ac:picMk id="45" creationId="{40FFE7C9-C67A-4B5C-94FA-91026B8B04C9}"/>
          </ac:picMkLst>
        </pc:picChg>
        <pc:picChg chg="add mod">
          <ac:chgData name="Anna Smetaniuk" userId="S::anna_smetaniuk@epam.com::c3fb12aa-f31d-4e70-a67f-a134b2da96d6" providerId="AD" clId="Web-{9CB9A5F1-286D-46C3-9E52-A2157B1E941B}" dt="2021-03-12T15:31:15.578" v="164" actId="1076"/>
          <ac:picMkLst>
            <pc:docMk/>
            <pc:sldMk cId="0" sldId="259"/>
            <ac:picMk id="57" creationId="{FEBDE8B0-BB6C-4766-8498-A9397CD00E47}"/>
          </ac:picMkLst>
        </pc:picChg>
        <pc:picChg chg="add mod">
          <ac:chgData name="Anna Smetaniuk" userId="S::anna_smetaniuk@epam.com::c3fb12aa-f31d-4e70-a67f-a134b2da96d6" providerId="AD" clId="Web-{9CB9A5F1-286D-46C3-9E52-A2157B1E941B}" dt="2021-03-12T15:32:50.939" v="179" actId="1076"/>
          <ac:picMkLst>
            <pc:docMk/>
            <pc:sldMk cId="0" sldId="259"/>
            <ac:picMk id="98" creationId="{2544B851-603C-481C-B7BB-0EAAC42BF31E}"/>
          </ac:picMkLst>
        </pc:picChg>
        <pc:picChg chg="add mod">
          <ac:chgData name="Anna Smetaniuk" userId="S::anna_smetaniuk@epam.com::c3fb12aa-f31d-4e70-a67f-a134b2da96d6" providerId="AD" clId="Web-{9CB9A5F1-286D-46C3-9E52-A2157B1E941B}" dt="2021-03-12T15:34:06.455" v="192" actId="1076"/>
          <ac:picMkLst>
            <pc:docMk/>
            <pc:sldMk cId="0" sldId="259"/>
            <ac:picMk id="102" creationId="{EDDCB8FD-2AB6-47B7-93E0-0E7B9562ED57}"/>
          </ac:picMkLst>
        </pc:picChg>
        <pc:picChg chg="add mod">
          <ac:chgData name="Anna Smetaniuk" userId="S::anna_smetaniuk@epam.com::c3fb12aa-f31d-4e70-a67f-a134b2da96d6" providerId="AD" clId="Web-{9CB9A5F1-286D-46C3-9E52-A2157B1E941B}" dt="2021-03-12T15:36:03.536" v="206" actId="14100"/>
          <ac:picMkLst>
            <pc:docMk/>
            <pc:sldMk cId="0" sldId="259"/>
            <ac:picMk id="106" creationId="{E83DC6D2-89BE-4C9A-9AF4-0F71E68D9379}"/>
          </ac:picMkLst>
        </pc:picChg>
        <pc:picChg chg="add mod">
          <ac:chgData name="Anna Smetaniuk" userId="S::anna_smetaniuk@epam.com::c3fb12aa-f31d-4e70-a67f-a134b2da96d6" providerId="AD" clId="Web-{9CB9A5F1-286D-46C3-9E52-A2157B1E941B}" dt="2021-03-12T15:37:43.349" v="219" actId="14100"/>
          <ac:picMkLst>
            <pc:docMk/>
            <pc:sldMk cId="0" sldId="259"/>
            <ac:picMk id="110" creationId="{B1D7D64C-8620-4167-8521-F7F6847F4FCF}"/>
          </ac:picMkLst>
        </pc:picChg>
        <pc:picChg chg="add mod">
          <ac:chgData name="Anna Smetaniuk" userId="S::anna_smetaniuk@epam.com::c3fb12aa-f31d-4e70-a67f-a134b2da96d6" providerId="AD" clId="Web-{9CB9A5F1-286D-46C3-9E52-A2157B1E941B}" dt="2021-03-12T15:38:32.131" v="229" actId="1076"/>
          <ac:picMkLst>
            <pc:docMk/>
            <pc:sldMk cId="0" sldId="259"/>
            <ac:picMk id="113" creationId="{9D4C36AC-1200-4FC0-964F-E750ADCD05FF}"/>
          </ac:picMkLst>
        </pc:picChg>
        <pc:picChg chg="add mod">
          <ac:chgData name="Anna Smetaniuk" userId="S::anna_smetaniuk@epam.com::c3fb12aa-f31d-4e70-a67f-a134b2da96d6" providerId="AD" clId="Web-{9CB9A5F1-286D-46C3-9E52-A2157B1E941B}" dt="2021-03-12T15:39:16.726" v="237" actId="1076"/>
          <ac:picMkLst>
            <pc:docMk/>
            <pc:sldMk cId="0" sldId="259"/>
            <ac:picMk id="115" creationId="{F4BD2409-7F35-4D74-9359-BB74EF88915C}"/>
          </ac:picMkLst>
        </pc:picChg>
        <pc:picChg chg="add del mod ord modCrop">
          <ac:chgData name="Anna Smetaniuk" userId="S::anna_smetaniuk@epam.com::c3fb12aa-f31d-4e70-a67f-a134b2da96d6" providerId="AD" clId="Web-{9CB9A5F1-286D-46C3-9E52-A2157B1E941B}" dt="2021-03-12T16:14:25.837" v="363"/>
          <ac:picMkLst>
            <pc:docMk/>
            <pc:sldMk cId="0" sldId="259"/>
            <ac:picMk id="122" creationId="{7ED90FF3-4B36-47AE-9172-9884F2A76764}"/>
          </ac:picMkLst>
        </pc:picChg>
        <pc:picChg chg="add mod modCrop">
          <ac:chgData name="Anna Smetaniuk" userId="S::anna_smetaniuk@epam.com::c3fb12aa-f31d-4e70-a67f-a134b2da96d6" providerId="AD" clId="Web-{9CB9A5F1-286D-46C3-9E52-A2157B1E941B}" dt="2021-03-12T16:16:39.823" v="385" actId="1076"/>
          <ac:picMkLst>
            <pc:docMk/>
            <pc:sldMk cId="0" sldId="259"/>
            <ac:picMk id="124" creationId="{9B5DC4E0-23D2-4B98-AFD3-478119FF3E14}"/>
          </ac:picMkLst>
        </pc:picChg>
        <pc:picChg chg="add del mod">
          <ac:chgData name="Anna Smetaniuk" userId="S::anna_smetaniuk@epam.com::c3fb12aa-f31d-4e70-a67f-a134b2da96d6" providerId="AD" clId="Web-{9CB9A5F1-286D-46C3-9E52-A2157B1E941B}" dt="2021-03-12T16:14:31.243" v="367"/>
          <ac:picMkLst>
            <pc:docMk/>
            <pc:sldMk cId="0" sldId="259"/>
            <ac:picMk id="126" creationId="{0D5908BC-88FE-41EA-A36A-625C55524801}"/>
          </ac:picMkLst>
        </pc:picChg>
        <pc:picChg chg="add del mod">
          <ac:chgData name="Anna Smetaniuk" userId="S::anna_smetaniuk@epam.com::c3fb12aa-f31d-4e70-a67f-a134b2da96d6" providerId="AD" clId="Web-{9CB9A5F1-286D-46C3-9E52-A2157B1E941B}" dt="2021-03-12T16:17:15.480" v="390"/>
          <ac:picMkLst>
            <pc:docMk/>
            <pc:sldMk cId="0" sldId="259"/>
            <ac:picMk id="127" creationId="{EC618FDA-EBFE-48C6-970C-66AA19ACD29F}"/>
          </ac:picMkLst>
        </pc:picChg>
        <pc:cxnChg chg="add del mod">
          <ac:chgData name="Anna Smetaniuk" userId="S::anna_smetaniuk@epam.com::c3fb12aa-f31d-4e70-a67f-a134b2da96d6" providerId="AD" clId="Web-{9CB9A5F1-286D-46C3-9E52-A2157B1E941B}" dt="2021-03-12T15:40:17.758" v="255"/>
          <ac:cxnSpMkLst>
            <pc:docMk/>
            <pc:sldMk cId="0" sldId="259"/>
            <ac:cxnSpMk id="10" creationId="{79568203-2BB3-4701-91F0-1F1C76A2D9A5}"/>
          </ac:cxnSpMkLst>
        </pc:cxnChg>
        <pc:cxnChg chg="add mod">
          <ac:chgData name="Anna Smetaniuk" userId="S::anna_smetaniuk@epam.com::c3fb12aa-f31d-4e70-a67f-a134b2da96d6" providerId="AD" clId="Web-{9CB9A5F1-286D-46C3-9E52-A2157B1E941B}" dt="2021-03-12T15:55:10.193" v="342"/>
          <ac:cxnSpMkLst>
            <pc:docMk/>
            <pc:sldMk cId="0" sldId="259"/>
            <ac:cxnSpMk id="120" creationId="{CF7DB7A9-8228-4B78-968B-0FAD1B5F5B0B}"/>
          </ac:cxnSpMkLst>
        </pc:cxnChg>
      </pc:sldChg>
      <pc:sldChg chg="modSp">
        <pc:chgData name="Anna Smetaniuk" userId="S::anna_smetaniuk@epam.com::c3fb12aa-f31d-4e70-a67f-a134b2da96d6" providerId="AD" clId="Web-{9CB9A5F1-286D-46C3-9E52-A2157B1E941B}" dt="2021-03-12T16:53:33.043" v="469" actId="1076"/>
        <pc:sldMkLst>
          <pc:docMk/>
          <pc:sldMk cId="0" sldId="266"/>
        </pc:sldMkLst>
        <pc:grpChg chg="mod">
          <ac:chgData name="Anna Smetaniuk" userId="S::anna_smetaniuk@epam.com::c3fb12aa-f31d-4e70-a67f-a134b2da96d6" providerId="AD" clId="Web-{9CB9A5F1-286D-46C3-9E52-A2157B1E941B}" dt="2021-03-12T16:53:33.043" v="469" actId="1076"/>
          <ac:grpSpMkLst>
            <pc:docMk/>
            <pc:sldMk cId="0" sldId="266"/>
            <ac:grpSpMk id="8" creationId="{00000000-0000-0000-0000-000000000000}"/>
          </ac:grpSpMkLst>
        </pc:grpChg>
      </pc:sldChg>
      <pc:sldChg chg="delSp modSp">
        <pc:chgData name="Anna Smetaniuk" userId="S::anna_smetaniuk@epam.com::c3fb12aa-f31d-4e70-a67f-a134b2da96d6" providerId="AD" clId="Web-{9CB9A5F1-286D-46C3-9E52-A2157B1E941B}" dt="2021-03-12T16:44:14.097" v="467"/>
        <pc:sldMkLst>
          <pc:docMk/>
          <pc:sldMk cId="1052721838" sldId="363"/>
        </pc:sldMkLst>
        <pc:spChg chg="del mod">
          <ac:chgData name="Anna Smetaniuk" userId="S::anna_smetaniuk@epam.com::c3fb12aa-f31d-4e70-a67f-a134b2da96d6" providerId="AD" clId="Web-{9CB9A5F1-286D-46C3-9E52-A2157B1E941B}" dt="2021-03-12T16:44:14.097" v="467"/>
          <ac:spMkLst>
            <pc:docMk/>
            <pc:sldMk cId="1052721838" sldId="363"/>
            <ac:spMk id="10" creationId="{00000000-0000-0000-0000-000000000000}"/>
          </ac:spMkLst>
        </pc:spChg>
        <pc:grpChg chg="del">
          <ac:chgData name="Anna Smetaniuk" userId="S::anna_smetaniuk@epam.com::c3fb12aa-f31d-4e70-a67f-a134b2da96d6" providerId="AD" clId="Web-{9CB9A5F1-286D-46C3-9E52-A2157B1E941B}" dt="2021-03-12T16:44:10.535" v="465"/>
          <ac:grpSpMkLst>
            <pc:docMk/>
            <pc:sldMk cId="1052721838" sldId="363"/>
            <ac:grpSpMk id="2" creationId="{00000000-0000-0000-0000-000000000000}"/>
          </ac:grpSpMkLst>
        </pc:grpChg>
      </pc:sldChg>
      <pc:sldChg chg="addSp delSp modSp">
        <pc:chgData name="Anna Smetaniuk" userId="S::anna_smetaniuk@epam.com::c3fb12aa-f31d-4e70-a67f-a134b2da96d6" providerId="AD" clId="Web-{9CB9A5F1-286D-46C3-9E52-A2157B1E941B}" dt="2021-03-12T16:43:41.081" v="464" actId="1076"/>
        <pc:sldMkLst>
          <pc:docMk/>
          <pc:sldMk cId="4109345852" sldId="365"/>
        </pc:sldMkLst>
        <pc:spChg chg="mod">
          <ac:chgData name="Anna Smetaniuk" userId="S::anna_smetaniuk@epam.com::c3fb12aa-f31d-4e70-a67f-a134b2da96d6" providerId="AD" clId="Web-{9CB9A5F1-286D-46C3-9E52-A2157B1E941B}" dt="2021-03-12T16:43:41.081" v="464" actId="1076"/>
          <ac:spMkLst>
            <pc:docMk/>
            <pc:sldMk cId="4109345852" sldId="365"/>
            <ac:spMk id="2" creationId="{00000000-0000-0000-0000-000000000000}"/>
          </ac:spMkLst>
        </pc:spChg>
        <pc:spChg chg="add mod ord">
          <ac:chgData name="Anna Smetaniuk" userId="S::anna_smetaniuk@epam.com::c3fb12aa-f31d-4e70-a67f-a134b2da96d6" providerId="AD" clId="Web-{9CB9A5F1-286D-46C3-9E52-A2157B1E941B}" dt="2021-03-12T16:20:52.921" v="426" actId="14100"/>
          <ac:spMkLst>
            <pc:docMk/>
            <pc:sldMk cId="4109345852" sldId="365"/>
            <ac:spMk id="3" creationId="{7E6197D8-53FB-4F0A-BF3E-130CD05F19C2}"/>
          </ac:spMkLst>
        </pc:spChg>
        <pc:spChg chg="add mod">
          <ac:chgData name="Anna Smetaniuk" userId="S::anna_smetaniuk@epam.com::c3fb12aa-f31d-4e70-a67f-a134b2da96d6" providerId="AD" clId="Web-{9CB9A5F1-286D-46C3-9E52-A2157B1E941B}" dt="2021-03-12T16:42:24.611" v="458" actId="14100"/>
          <ac:spMkLst>
            <pc:docMk/>
            <pc:sldMk cId="4109345852" sldId="365"/>
            <ac:spMk id="12" creationId="{C0EE9922-8799-49B9-92BF-110E204C586A}"/>
          </ac:spMkLst>
        </pc:spChg>
        <pc:picChg chg="add del mod">
          <ac:chgData name="Anna Smetaniuk" userId="S::anna_smetaniuk@epam.com::c3fb12aa-f31d-4e70-a67f-a134b2da96d6" providerId="AD" clId="Web-{9CB9A5F1-286D-46C3-9E52-A2157B1E941B}" dt="2021-03-12T16:21:50.953" v="429"/>
          <ac:picMkLst>
            <pc:docMk/>
            <pc:sldMk cId="4109345852" sldId="365"/>
            <ac:picMk id="5" creationId="{FE963549-C445-435D-ABD4-8597C7BF5AB2}"/>
          </ac:picMkLst>
        </pc:picChg>
        <pc:picChg chg="add mod">
          <ac:chgData name="Anna Smetaniuk" userId="S::anna_smetaniuk@epam.com::c3fb12aa-f31d-4e70-a67f-a134b2da96d6" providerId="AD" clId="Web-{9CB9A5F1-286D-46C3-9E52-A2157B1E941B}" dt="2021-03-12T16:42:50.565" v="459" actId="1076"/>
          <ac:picMkLst>
            <pc:docMk/>
            <pc:sldMk cId="4109345852" sldId="365"/>
            <ac:picMk id="7" creationId="{1CBFEF53-07C3-4625-8518-68E44551DD76}"/>
          </ac:picMkLst>
        </pc:picChg>
        <pc:picChg chg="add del mod">
          <ac:chgData name="Anna Smetaniuk" userId="S::anna_smetaniuk@epam.com::c3fb12aa-f31d-4e70-a67f-a134b2da96d6" providerId="AD" clId="Web-{9CB9A5F1-286D-46C3-9E52-A2157B1E941B}" dt="2021-03-12T16:37:34.154" v="437"/>
          <ac:picMkLst>
            <pc:docMk/>
            <pc:sldMk cId="4109345852" sldId="365"/>
            <ac:picMk id="8" creationId="{4629B961-F5FC-4D73-A0A4-11C2699307D6}"/>
          </ac:picMkLst>
        </pc:picChg>
        <pc:picChg chg="add del mod">
          <ac:chgData name="Anna Smetaniuk" userId="S::anna_smetaniuk@epam.com::c3fb12aa-f31d-4e70-a67f-a134b2da96d6" providerId="AD" clId="Web-{9CB9A5F1-286D-46C3-9E52-A2157B1E941B}" dt="2021-03-12T16:37:47.248" v="439"/>
          <ac:picMkLst>
            <pc:docMk/>
            <pc:sldMk cId="4109345852" sldId="365"/>
            <ac:picMk id="9" creationId="{3E8ECB49-72F9-4A56-8675-59414BC6020B}"/>
          </ac:picMkLst>
        </pc:picChg>
        <pc:picChg chg="add mod modCrop">
          <ac:chgData name="Anna Smetaniuk" userId="S::anna_smetaniuk@epam.com::c3fb12aa-f31d-4e70-a67f-a134b2da96d6" providerId="AD" clId="Web-{9CB9A5F1-286D-46C3-9E52-A2157B1E941B}" dt="2021-03-12T16:40:05.515" v="447"/>
          <ac:picMkLst>
            <pc:docMk/>
            <pc:sldMk cId="4109345852" sldId="365"/>
            <ac:picMk id="10" creationId="{359D9D97-592D-4961-A89F-DD192D471B01}"/>
          </ac:picMkLst>
        </pc:picChg>
        <pc:picChg chg="add mod modCrop">
          <ac:chgData name="Anna Smetaniuk" userId="S::anna_smetaniuk@epam.com::c3fb12aa-f31d-4e70-a67f-a134b2da96d6" providerId="AD" clId="Web-{9CB9A5F1-286D-46C3-9E52-A2157B1E941B}" dt="2021-03-12T16:43:28.940" v="463"/>
          <ac:picMkLst>
            <pc:docMk/>
            <pc:sldMk cId="4109345852" sldId="365"/>
            <ac:picMk id="13" creationId="{18AE680C-2A0A-4B69-A3A1-904CC8384175}"/>
          </ac:picMkLst>
        </pc:picChg>
      </pc:sldChg>
      <pc:sldChg chg="addSp add del replId">
        <pc:chgData name="Anna Smetaniuk" userId="S::anna_smetaniuk@epam.com::c3fb12aa-f31d-4e70-a67f-a134b2da96d6" providerId="AD" clId="Web-{9CB9A5F1-286D-46C3-9E52-A2157B1E941B}" dt="2021-03-12T16:16:22.401" v="381"/>
        <pc:sldMkLst>
          <pc:docMk/>
          <pc:sldMk cId="2382725498" sldId="5496"/>
        </pc:sldMkLst>
        <pc:picChg chg="add">
          <ac:chgData name="Anna Smetaniuk" userId="S::anna_smetaniuk@epam.com::c3fb12aa-f31d-4e70-a67f-a134b2da96d6" providerId="AD" clId="Web-{9CB9A5F1-286D-46C3-9E52-A2157B1E941B}" dt="2021-03-12T16:16:14.245" v="380"/>
          <ac:picMkLst>
            <pc:docMk/>
            <pc:sldMk cId="2382725498" sldId="5496"/>
            <ac:picMk id="55" creationId="{3708E997-6296-41F3-87E6-10071D290DF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A87B9249-4D29-F346-AD5B-AC44D1C4C747}" type="datetimeFigureOut">
              <a:rPr lang="en-UA" smtClean="0"/>
              <a:t>03/24/2021</a:t>
            </a:fld>
            <a:endParaRPr lang="en-UA"/>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906ADD6D-779B-3644-9BD0-D82D9BDA9F63}" type="slidenum">
              <a:rPr lang="en-UA" smtClean="0"/>
              <a:t>‹#›</a:t>
            </a:fld>
            <a:endParaRPr lang="en-UA"/>
          </a:p>
        </p:txBody>
      </p:sp>
    </p:spTree>
    <p:extLst>
      <p:ext uri="{BB962C8B-B14F-4D97-AF65-F5344CB8AC3E}">
        <p14:creationId xmlns:p14="http://schemas.microsoft.com/office/powerpoint/2010/main" val="3373973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mpex.europe-west1.gcp.commercetools.com/playgroun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impex.europe-west1.gcp.commercetools.com/graphiq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github.com/manifold-systems/manifold" TargetMode="External"/><Relationship Id="rId5" Type="http://schemas.openxmlformats.org/officeDocument/2006/relationships/hyperlink" Target="https://americanexpress.io/graphql-for-the-jvm/" TargetMode="External"/><Relationship Id="rId4" Type="http://schemas.openxmlformats.org/officeDocument/2006/relationships/hyperlink" Target="https://graphql.org/cod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a:p>
        </p:txBody>
      </p:sp>
      <p:sp>
        <p:nvSpPr>
          <p:cNvPr id="4" name="Slide Number Placeholder 3"/>
          <p:cNvSpPr>
            <a:spLocks noGrp="1"/>
          </p:cNvSpPr>
          <p:nvPr>
            <p:ph type="sldNum" sz="quarter" idx="5"/>
          </p:nvPr>
        </p:nvSpPr>
        <p:spPr/>
        <p:txBody>
          <a:bodyPr/>
          <a:lstStyle/>
          <a:p>
            <a:fld id="{906ADD6D-779B-3644-9BD0-D82D9BDA9F63}" type="slidenum">
              <a:rPr lang="en-UA" smtClean="0"/>
              <a:t>1</a:t>
            </a:fld>
            <a:endParaRPr lang="en-UA"/>
          </a:p>
        </p:txBody>
      </p:sp>
    </p:spTree>
    <p:extLst>
      <p:ext uri="{BB962C8B-B14F-4D97-AF65-F5344CB8AC3E}">
        <p14:creationId xmlns:p14="http://schemas.microsoft.com/office/powerpoint/2010/main" val="489233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874FABB-6DBE-47C4-B626-20167906F4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781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a:p>
        </p:txBody>
      </p:sp>
      <p:sp>
        <p:nvSpPr>
          <p:cNvPr id="4" name="Slide Number Placeholder 3"/>
          <p:cNvSpPr>
            <a:spLocks noGrp="1"/>
          </p:cNvSpPr>
          <p:nvPr>
            <p:ph type="sldNum" sz="quarter" idx="5"/>
          </p:nvPr>
        </p:nvSpPr>
        <p:spPr/>
        <p:txBody>
          <a:bodyPr/>
          <a:lstStyle/>
          <a:p>
            <a:fld id="{906ADD6D-779B-3644-9BD0-D82D9BDA9F63}" type="slidenum">
              <a:rPr lang="en-UA" smtClean="0"/>
              <a:t>19</a:t>
            </a:fld>
            <a:endParaRPr lang="en-UA"/>
          </a:p>
        </p:txBody>
      </p:sp>
    </p:spTree>
    <p:extLst>
      <p:ext uri="{BB962C8B-B14F-4D97-AF65-F5344CB8AC3E}">
        <p14:creationId xmlns:p14="http://schemas.microsoft.com/office/powerpoint/2010/main" val="1255659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a:p>
        </p:txBody>
      </p:sp>
      <p:sp>
        <p:nvSpPr>
          <p:cNvPr id="4" name="Slide Number Placeholder 3"/>
          <p:cNvSpPr>
            <a:spLocks noGrp="1"/>
          </p:cNvSpPr>
          <p:nvPr>
            <p:ph type="sldNum" sz="quarter" idx="5"/>
          </p:nvPr>
        </p:nvSpPr>
        <p:spPr/>
        <p:txBody>
          <a:bodyPr/>
          <a:lstStyle/>
          <a:p>
            <a:fld id="{906ADD6D-779B-3644-9BD0-D82D9BDA9F63}" type="slidenum">
              <a:rPr lang="en-UA" smtClean="0"/>
              <a:t>5</a:t>
            </a:fld>
            <a:endParaRPr lang="en-UA"/>
          </a:p>
        </p:txBody>
      </p:sp>
    </p:spTree>
    <p:extLst>
      <p:ext uri="{BB962C8B-B14F-4D97-AF65-F5344CB8AC3E}">
        <p14:creationId xmlns:p14="http://schemas.microsoft.com/office/powerpoint/2010/main" val="304461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a:p>
        </p:txBody>
      </p:sp>
      <p:sp>
        <p:nvSpPr>
          <p:cNvPr id="4" name="Slide Number Placeholder 3"/>
          <p:cNvSpPr>
            <a:spLocks noGrp="1"/>
          </p:cNvSpPr>
          <p:nvPr>
            <p:ph type="sldNum" sz="quarter" idx="5"/>
          </p:nvPr>
        </p:nvSpPr>
        <p:spPr/>
        <p:txBody>
          <a:bodyPr/>
          <a:lstStyle/>
          <a:p>
            <a:fld id="{906ADD6D-779B-3644-9BD0-D82D9BDA9F63}" type="slidenum">
              <a:rPr lang="en-UA" smtClean="0"/>
              <a:t>6</a:t>
            </a:fld>
            <a:endParaRPr lang="en-UA"/>
          </a:p>
        </p:txBody>
      </p:sp>
    </p:spTree>
    <p:extLst>
      <p:ext uri="{BB962C8B-B14F-4D97-AF65-F5344CB8AC3E}">
        <p14:creationId xmlns:p14="http://schemas.microsoft.com/office/powerpoint/2010/main" val="2914216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a:p>
        </p:txBody>
      </p:sp>
      <p:sp>
        <p:nvSpPr>
          <p:cNvPr id="4" name="Slide Number Placeholder 3"/>
          <p:cNvSpPr>
            <a:spLocks noGrp="1"/>
          </p:cNvSpPr>
          <p:nvPr>
            <p:ph type="sldNum" sz="quarter" idx="5"/>
          </p:nvPr>
        </p:nvSpPr>
        <p:spPr/>
        <p:txBody>
          <a:bodyPr/>
          <a:lstStyle/>
          <a:p>
            <a:fld id="{906ADD6D-779B-3644-9BD0-D82D9BDA9F63}" type="slidenum">
              <a:rPr lang="en-UA" smtClean="0"/>
              <a:t>7</a:t>
            </a:fld>
            <a:endParaRPr lang="en-UA"/>
          </a:p>
        </p:txBody>
      </p:sp>
    </p:spTree>
    <p:extLst>
      <p:ext uri="{BB962C8B-B14F-4D97-AF65-F5344CB8AC3E}">
        <p14:creationId xmlns:p14="http://schemas.microsoft.com/office/powerpoint/2010/main" val="1570504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a:p>
        </p:txBody>
      </p:sp>
      <p:sp>
        <p:nvSpPr>
          <p:cNvPr id="4" name="Slide Number Placeholder 3"/>
          <p:cNvSpPr>
            <a:spLocks noGrp="1"/>
          </p:cNvSpPr>
          <p:nvPr>
            <p:ph type="sldNum" sz="quarter" idx="5"/>
          </p:nvPr>
        </p:nvSpPr>
        <p:spPr/>
        <p:txBody>
          <a:bodyPr/>
          <a:lstStyle/>
          <a:p>
            <a:fld id="{906ADD6D-779B-3644-9BD0-D82D9BDA9F63}" type="slidenum">
              <a:rPr lang="en-UA" smtClean="0"/>
              <a:t>8</a:t>
            </a:fld>
            <a:endParaRPr lang="en-UA"/>
          </a:p>
        </p:txBody>
      </p:sp>
    </p:spTree>
    <p:extLst>
      <p:ext uri="{BB962C8B-B14F-4D97-AF65-F5344CB8AC3E}">
        <p14:creationId xmlns:p14="http://schemas.microsoft.com/office/powerpoint/2010/main" val="884074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a:p>
        </p:txBody>
      </p:sp>
      <p:sp>
        <p:nvSpPr>
          <p:cNvPr id="4" name="Slide Number Placeholder 3"/>
          <p:cNvSpPr>
            <a:spLocks noGrp="1"/>
          </p:cNvSpPr>
          <p:nvPr>
            <p:ph type="sldNum" sz="quarter" idx="5"/>
          </p:nvPr>
        </p:nvSpPr>
        <p:spPr/>
        <p:txBody>
          <a:bodyPr/>
          <a:lstStyle/>
          <a:p>
            <a:fld id="{906ADD6D-779B-3644-9BD0-D82D9BDA9F63}" type="slidenum">
              <a:rPr lang="en-UA" smtClean="0"/>
              <a:t>9</a:t>
            </a:fld>
            <a:endParaRPr lang="en-UA"/>
          </a:p>
        </p:txBody>
      </p:sp>
    </p:spTree>
    <p:extLst>
      <p:ext uri="{BB962C8B-B14F-4D97-AF65-F5344CB8AC3E}">
        <p14:creationId xmlns:p14="http://schemas.microsoft.com/office/powerpoint/2010/main" val="1331682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b="0" i="0" kern="1200">
                <a:solidFill>
                  <a:schemeClr val="tx1"/>
                </a:solidFill>
                <a:effectLst/>
                <a:latin typeface="+mn-lt"/>
                <a:ea typeface="+mn-ea"/>
                <a:cs typeface="+mn-cs"/>
              </a:rPr>
              <a:t>https://</a:t>
            </a:r>
            <a:r>
              <a:rPr lang="en-US" sz="900" b="0" i="0" kern="1200" err="1">
                <a:solidFill>
                  <a:schemeClr val="tx1"/>
                </a:solidFill>
                <a:effectLst/>
                <a:latin typeface="+mn-lt"/>
                <a:ea typeface="+mn-ea"/>
                <a:cs typeface="+mn-cs"/>
              </a:rPr>
              <a:t>www.contentstack.com</a:t>
            </a:r>
            <a:r>
              <a:rPr lang="en-US" sz="900" b="0" i="0" kern="1200">
                <a:solidFill>
                  <a:schemeClr val="tx1"/>
                </a:solidFill>
                <a:effectLst/>
                <a:latin typeface="+mn-lt"/>
                <a:ea typeface="+mn-ea"/>
                <a:cs typeface="+mn-cs"/>
              </a:rPr>
              <a:t>/docs/developers/</a:t>
            </a:r>
            <a:r>
              <a:rPr lang="en-US" sz="900" b="0" i="0" kern="1200" err="1">
                <a:solidFill>
                  <a:schemeClr val="tx1"/>
                </a:solidFill>
                <a:effectLst/>
                <a:latin typeface="+mn-lt"/>
                <a:ea typeface="+mn-ea"/>
                <a:cs typeface="+mn-cs"/>
              </a:rPr>
              <a:t>contentstack</a:t>
            </a:r>
            <a:r>
              <a:rPr lang="en-US" sz="900" b="0" i="0" kern="1200">
                <a:solidFill>
                  <a:schemeClr val="tx1"/>
                </a:solidFill>
                <a:effectLst/>
                <a:latin typeface="+mn-lt"/>
                <a:ea typeface="+mn-ea"/>
                <a:cs typeface="+mn-cs"/>
              </a:rPr>
              <a:t>-basics/understanding-</a:t>
            </a:r>
            <a:r>
              <a:rPr lang="en-US" sz="900" b="0" i="0" kern="1200" err="1">
                <a:solidFill>
                  <a:schemeClr val="tx1"/>
                </a:solidFill>
                <a:effectLst/>
                <a:latin typeface="+mn-lt"/>
                <a:ea typeface="+mn-ea"/>
                <a:cs typeface="+mn-cs"/>
              </a:rPr>
              <a:t>contentstack</a:t>
            </a:r>
            <a:r>
              <a:rPr lang="en-US" sz="900" b="0" i="0" kern="1200">
                <a:solidFill>
                  <a:schemeClr val="tx1"/>
                </a:solidFill>
                <a:effectLst/>
                <a:latin typeface="+mn-lt"/>
                <a:ea typeface="+mn-ea"/>
                <a:cs typeface="+mn-cs"/>
              </a:rPr>
              <a:t>/</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Understanding </a:t>
            </a:r>
            <a:r>
              <a:rPr lang="en-US" sz="900" b="0" i="0" kern="1200" err="1">
                <a:solidFill>
                  <a:schemeClr val="tx1"/>
                </a:solidFill>
                <a:effectLst/>
                <a:latin typeface="+mn-lt"/>
                <a:ea typeface="+mn-ea"/>
                <a:cs typeface="+mn-cs"/>
              </a:rPr>
              <a:t>Contentstack</a:t>
            </a:r>
            <a:endParaRPr lang="en-US" sz="900" b="0" i="0" kern="1200">
              <a:solidFill>
                <a:schemeClr val="tx1"/>
              </a:solidFill>
              <a:effectLst/>
              <a:latin typeface="+mn-lt"/>
              <a:ea typeface="+mn-ea"/>
              <a:cs typeface="+mn-cs"/>
            </a:endParaRPr>
          </a:p>
          <a:p>
            <a:pPr fontAlgn="base"/>
            <a:endParaRPr lang="en-US" sz="900" b="0" i="0" kern="1200">
              <a:solidFill>
                <a:schemeClr val="tx1"/>
              </a:solidFill>
              <a:effectLst/>
              <a:latin typeface="+mn-lt"/>
              <a:ea typeface="+mn-ea"/>
              <a:cs typeface="+mn-cs"/>
            </a:endParaRPr>
          </a:p>
          <a:p>
            <a:pPr fontAlgn="base"/>
            <a:r>
              <a:rPr lang="en-US" sz="900" b="0" i="1" kern="1200" err="1">
                <a:solidFill>
                  <a:schemeClr val="tx1"/>
                </a:solidFill>
                <a:effectLst/>
                <a:latin typeface="+mn-lt"/>
                <a:ea typeface="+mn-ea"/>
                <a:cs typeface="+mn-cs"/>
              </a:rPr>
              <a:t>Contentstack</a:t>
            </a:r>
            <a:r>
              <a:rPr lang="en-US" sz="900" b="0" i="1" kern="1200">
                <a:solidFill>
                  <a:schemeClr val="tx1"/>
                </a:solidFill>
                <a:effectLst/>
                <a:latin typeface="+mn-lt"/>
                <a:ea typeface="+mn-ea"/>
                <a:cs typeface="+mn-cs"/>
              </a:rPr>
              <a:t> is a CMS backend for your digital properties</a:t>
            </a:r>
            <a:endParaRPr lang="en-US" sz="900" b="0" i="0" kern="1200">
              <a:solidFill>
                <a:schemeClr val="tx1"/>
              </a:solidFill>
              <a:effectLst/>
              <a:latin typeface="+mn-lt"/>
              <a:ea typeface="+mn-ea"/>
              <a:cs typeface="+mn-cs"/>
            </a:endParaRPr>
          </a:p>
          <a:p>
            <a:pPr fontAlgn="base"/>
            <a:r>
              <a:rPr lang="en-US" sz="900" b="0" i="0" kern="1200" err="1">
                <a:solidFill>
                  <a:schemeClr val="tx1"/>
                </a:solidFill>
                <a:effectLst/>
                <a:latin typeface="+mn-lt"/>
                <a:ea typeface="+mn-ea"/>
                <a:cs typeface="+mn-cs"/>
              </a:rPr>
              <a:t>Contentstack</a:t>
            </a:r>
            <a:r>
              <a:rPr lang="en-US" sz="900" b="0" i="0" kern="1200">
                <a:solidFill>
                  <a:schemeClr val="tx1"/>
                </a:solidFill>
                <a:effectLst/>
                <a:latin typeface="+mn-lt"/>
                <a:ea typeface="+mn-ea"/>
                <a:cs typeface="+mn-cs"/>
              </a:rPr>
              <a:t> is a content management system, but a headless one. It provides the infrastructure to create and manage content, but it is not coupled to any single presentation layer, such as websites (which is commonly the case with today’s CMSs).</a:t>
            </a:r>
          </a:p>
          <a:p>
            <a:pPr fontAlgn="base"/>
            <a:r>
              <a:rPr lang="en-US" sz="900" b="0" i="0" kern="1200">
                <a:solidFill>
                  <a:schemeClr val="tx1"/>
                </a:solidFill>
                <a:effectLst/>
                <a:latin typeface="+mn-lt"/>
                <a:ea typeface="+mn-ea"/>
                <a:cs typeface="+mn-cs"/>
              </a:rPr>
              <a:t>It is headless, which means it can serve content in a presentation-independent way. It provides REST APIs to deliver content to any channel such as websites, mobile apps, devices, marketing kiosks or any digital platform that displays content.</a:t>
            </a:r>
          </a:p>
          <a:p>
            <a:pPr fontAlgn="base"/>
            <a:endParaRPr lang="en-US" sz="900" b="0" i="0" kern="1200">
              <a:solidFill>
                <a:schemeClr val="tx1"/>
              </a:solidFill>
              <a:effectLst/>
              <a:latin typeface="+mn-lt"/>
              <a:ea typeface="+mn-ea"/>
              <a:cs typeface="+mn-cs"/>
            </a:endParaRP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https://</a:t>
            </a:r>
            <a:r>
              <a:rPr lang="en-US" sz="900" b="0" i="0" kern="1200" err="1">
                <a:solidFill>
                  <a:schemeClr val="tx1"/>
                </a:solidFill>
                <a:effectLst/>
                <a:latin typeface="+mn-lt"/>
                <a:ea typeface="+mn-ea"/>
                <a:cs typeface="+mn-cs"/>
              </a:rPr>
              <a:t>www.contentstack.com</a:t>
            </a:r>
            <a:r>
              <a:rPr lang="en-US" sz="900" b="0" i="0" kern="1200">
                <a:solidFill>
                  <a:schemeClr val="tx1"/>
                </a:solidFill>
                <a:effectLst/>
                <a:latin typeface="+mn-lt"/>
                <a:ea typeface="+mn-ea"/>
                <a:cs typeface="+mn-cs"/>
              </a:rPr>
              <a:t>/docs/overview/why-should-you-choose-</a:t>
            </a:r>
            <a:r>
              <a:rPr lang="en-US" sz="900" b="0" i="0" kern="1200" err="1">
                <a:solidFill>
                  <a:schemeClr val="tx1"/>
                </a:solidFill>
                <a:effectLst/>
                <a:latin typeface="+mn-lt"/>
                <a:ea typeface="+mn-ea"/>
                <a:cs typeface="+mn-cs"/>
              </a:rPr>
              <a:t>contentstack</a:t>
            </a:r>
            <a:endParaRPr lang="en-US" sz="900" b="0" i="0" kern="1200">
              <a:solidFill>
                <a:schemeClr val="tx1"/>
              </a:solidFill>
              <a:effectLst/>
              <a:latin typeface="+mn-lt"/>
              <a:ea typeface="+mn-ea"/>
              <a:cs typeface="+mn-cs"/>
            </a:endParaRP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Developer Satisfaction</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Write applications using technologies, programming languages, and frameworks of their choice in the development process.</a:t>
            </a:r>
          </a:p>
          <a:p>
            <a:pPr fontAlgn="base"/>
            <a:r>
              <a:rPr lang="en-US" sz="900" b="0" i="0" kern="1200" err="1">
                <a:solidFill>
                  <a:schemeClr val="tx1"/>
                </a:solidFill>
                <a:effectLst/>
                <a:latin typeface="+mn-lt"/>
                <a:ea typeface="+mn-ea"/>
                <a:cs typeface="+mn-cs"/>
              </a:rPr>
              <a:t>Contentstack’s</a:t>
            </a:r>
            <a:r>
              <a:rPr lang="en-US" sz="900" b="0" i="0" kern="1200">
                <a:solidFill>
                  <a:schemeClr val="tx1"/>
                </a:solidFill>
                <a:effectLst/>
                <a:latin typeface="+mn-lt"/>
                <a:ea typeface="+mn-ea"/>
                <a:cs typeface="+mn-cs"/>
              </a:rPr>
              <a:t> rich set of RESTful APIs and SDKs for a lot of major languages makes it easier to implement websites and applications. Thus have complete control over how and where content appears.</a:t>
            </a:r>
          </a:p>
          <a:p>
            <a:endParaRPr lang="en-US"/>
          </a:p>
          <a:p>
            <a:r>
              <a:rPr lang="en-US"/>
              <a:t>------------------------------</a:t>
            </a:r>
          </a:p>
          <a:p>
            <a:endParaRPr lang="en-US"/>
          </a:p>
          <a:p>
            <a:pPr fontAlgn="base"/>
            <a:r>
              <a:rPr lang="en-US" sz="900" b="0" i="0" kern="1200">
                <a:solidFill>
                  <a:schemeClr val="tx1"/>
                </a:solidFill>
                <a:effectLst/>
                <a:latin typeface="+mn-lt"/>
                <a:ea typeface="+mn-ea"/>
                <a:cs typeface="+mn-cs"/>
              </a:rPr>
              <a:t>Content Managers Can Work Independently</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No need to bother with the presentation, instead content managers can focus on the content itself</a:t>
            </a:r>
          </a:p>
          <a:p>
            <a:pPr fontAlgn="base"/>
            <a:r>
              <a:rPr lang="en-US" sz="900" b="0" i="0" kern="1200">
                <a:solidFill>
                  <a:schemeClr val="tx1"/>
                </a:solidFill>
                <a:effectLst/>
                <a:latin typeface="+mn-lt"/>
                <a:ea typeface="+mn-ea"/>
                <a:cs typeface="+mn-cs"/>
              </a:rPr>
              <a:t>Can create, manage, and publish content without involving developers</a:t>
            </a:r>
          </a:p>
          <a:p>
            <a:pPr fontAlgn="base"/>
            <a:r>
              <a:rPr lang="en-US" sz="900" b="0" i="0" kern="1200">
                <a:solidFill>
                  <a:schemeClr val="tx1"/>
                </a:solidFill>
                <a:effectLst/>
                <a:latin typeface="+mn-lt"/>
                <a:ea typeface="+mn-ea"/>
                <a:cs typeface="+mn-cs"/>
              </a:rPr>
              <a:t>Update content in websites and applications, and preview change instantly and independently</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a:t>
            </a:r>
          </a:p>
          <a:p>
            <a:endParaRPr lang="en-US"/>
          </a:p>
          <a:p>
            <a:pPr fontAlgn="base"/>
            <a:r>
              <a:rPr lang="en-US" sz="900" b="0" i="0" kern="1200">
                <a:solidFill>
                  <a:schemeClr val="tx1"/>
                </a:solidFill>
                <a:effectLst/>
                <a:latin typeface="+mn-lt"/>
                <a:ea typeface="+mn-ea"/>
                <a:cs typeface="+mn-cs"/>
              </a:rPr>
              <a:t>Easy-to-use Interface</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The user interface provides a plethora of editorial features such as rich text editors, live and shareable preview environments, collaborative editing, revision history, scheduled publishing, etc.</a:t>
            </a:r>
          </a:p>
          <a:p>
            <a:pPr fontAlgn="base"/>
            <a:r>
              <a:rPr lang="en-US" sz="900" b="0" i="0" kern="1200">
                <a:solidFill>
                  <a:schemeClr val="tx1"/>
                </a:solidFill>
                <a:effectLst/>
                <a:latin typeface="+mn-lt"/>
                <a:ea typeface="+mn-ea"/>
                <a:cs typeface="+mn-cs"/>
              </a:rPr>
              <a:t>With </a:t>
            </a:r>
            <a:r>
              <a:rPr lang="en-US" sz="900" b="1" i="0" kern="1200">
                <a:solidFill>
                  <a:schemeClr val="tx1"/>
                </a:solidFill>
                <a:effectLst/>
                <a:latin typeface="+mn-lt"/>
                <a:ea typeface="+mn-ea"/>
                <a:cs typeface="+mn-cs"/>
              </a:rPr>
              <a:t>Modular Blocks</a:t>
            </a:r>
            <a:r>
              <a:rPr lang="en-US" sz="900" b="0" i="0" kern="1200">
                <a:solidFill>
                  <a:schemeClr val="tx1"/>
                </a:solidFill>
                <a:effectLst/>
                <a:latin typeface="+mn-lt"/>
                <a:ea typeface="+mn-ea"/>
                <a:cs typeface="+mn-cs"/>
              </a:rPr>
              <a:t>, Content Managers also has the partial ability to decide how their pages should appear</a:t>
            </a:r>
          </a:p>
          <a:p>
            <a:pPr fontAlgn="base"/>
            <a:r>
              <a:rPr lang="en-US" sz="900" b="0" i="0" kern="1200">
                <a:solidFill>
                  <a:schemeClr val="tx1"/>
                </a:solidFill>
                <a:effectLst/>
                <a:latin typeface="+mn-lt"/>
                <a:ea typeface="+mn-ea"/>
                <a:cs typeface="+mn-cs"/>
              </a:rPr>
              <a:t>With </a:t>
            </a:r>
            <a:r>
              <a:rPr lang="en-US" sz="900" b="1" i="0" kern="1200">
                <a:solidFill>
                  <a:schemeClr val="tx1"/>
                </a:solidFill>
                <a:effectLst/>
                <a:latin typeface="+mn-lt"/>
                <a:ea typeface="+mn-ea"/>
                <a:cs typeface="+mn-cs"/>
              </a:rPr>
              <a:t>Workflows</a:t>
            </a:r>
            <a:r>
              <a:rPr lang="en-US" sz="900" b="0" i="0" kern="1200">
                <a:solidFill>
                  <a:schemeClr val="tx1"/>
                </a:solidFill>
                <a:effectLst/>
                <a:latin typeface="+mn-lt"/>
                <a:ea typeface="+mn-ea"/>
                <a:cs typeface="+mn-cs"/>
              </a:rPr>
              <a:t>, distribute content creation process among authorized users of your organization</a:t>
            </a:r>
          </a:p>
          <a:p>
            <a:pPr fontAlgn="base"/>
            <a:endParaRPr lang="en-US" sz="900" b="0" i="0" kern="1200">
              <a:solidFill>
                <a:schemeClr val="tx1"/>
              </a:solidFill>
              <a:effectLst/>
              <a:latin typeface="+mn-lt"/>
              <a:ea typeface="+mn-ea"/>
              <a:cs typeface="+mn-cs"/>
            </a:endParaRPr>
          </a:p>
          <a:p>
            <a:pPr marL="0" marR="0" lvl="0" indent="0" algn="l" defTabSz="685800" rtl="0" eaLnBrk="1" fontAlgn="base" latinLnBrk="0" hangingPunct="1">
              <a:lnSpc>
                <a:spcPct val="100000"/>
              </a:lnSpc>
              <a:spcBef>
                <a:spcPts val="0"/>
              </a:spcBef>
              <a:spcAft>
                <a:spcPts val="0"/>
              </a:spcAft>
              <a:buClrTx/>
              <a:buSzTx/>
              <a:buFontTx/>
              <a:buNone/>
              <a:tabLst/>
              <a:defRPr/>
            </a:pPr>
            <a:r>
              <a:rPr lang="en-US" sz="900" b="0" i="0" kern="1200">
                <a:solidFill>
                  <a:schemeClr val="tx1"/>
                </a:solidFill>
                <a:effectLst/>
                <a:latin typeface="+mn-lt"/>
                <a:ea typeface="+mn-ea"/>
                <a:cs typeface="+mn-cs"/>
              </a:rPr>
              <a:t>------------------------------</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API-driven Architecture</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Deliver content to any channel and on any device at a faster rate.</a:t>
            </a:r>
          </a:p>
          <a:p>
            <a:pPr fontAlgn="base"/>
            <a:r>
              <a:rPr lang="en-US" sz="900" b="0" i="0" kern="1200">
                <a:solidFill>
                  <a:schemeClr val="tx1"/>
                </a:solidFill>
                <a:effectLst/>
                <a:latin typeface="+mn-lt"/>
                <a:ea typeface="+mn-ea"/>
                <a:cs typeface="+mn-cs"/>
              </a:rPr>
              <a:t>Compatible with any technology.</a:t>
            </a:r>
          </a:p>
          <a:p>
            <a:pPr fontAlgn="base"/>
            <a:r>
              <a:rPr lang="en-US" sz="900" b="0" i="0" kern="1200">
                <a:solidFill>
                  <a:schemeClr val="tx1"/>
                </a:solidFill>
                <a:effectLst/>
                <a:latin typeface="+mn-lt"/>
                <a:ea typeface="+mn-ea"/>
                <a:cs typeface="+mn-cs"/>
              </a:rPr>
              <a:t>Content in </a:t>
            </a:r>
            <a:r>
              <a:rPr lang="en-US" sz="900" b="0" i="0" kern="1200" err="1">
                <a:solidFill>
                  <a:schemeClr val="tx1"/>
                </a:solidFill>
                <a:effectLst/>
                <a:latin typeface="+mn-lt"/>
                <a:ea typeface="+mn-ea"/>
                <a:cs typeface="+mn-cs"/>
              </a:rPr>
              <a:t>Contentstack</a:t>
            </a:r>
            <a:r>
              <a:rPr lang="en-US" sz="900" b="0" i="0" kern="1200">
                <a:solidFill>
                  <a:schemeClr val="tx1"/>
                </a:solidFill>
                <a:effectLst/>
                <a:latin typeface="+mn-lt"/>
                <a:ea typeface="+mn-ea"/>
                <a:cs typeface="+mn-cs"/>
              </a:rPr>
              <a:t> is retrievable via APIs, so any website or application can fetch it.</a:t>
            </a:r>
          </a:p>
          <a:p>
            <a:pPr fontAlgn="base"/>
            <a:r>
              <a:rPr lang="en-US" sz="900" b="0" i="0" kern="1200">
                <a:solidFill>
                  <a:schemeClr val="tx1"/>
                </a:solidFill>
                <a:effectLst/>
                <a:latin typeface="+mn-lt"/>
                <a:ea typeface="+mn-ea"/>
                <a:cs typeface="+mn-cs"/>
              </a:rPr>
              <a:t>Create content once and deliver it anywhere, anytime.</a:t>
            </a:r>
          </a:p>
          <a:p>
            <a:pPr fontAlgn="base"/>
            <a:endParaRPr lang="en-US" sz="900" b="0" i="0" kern="1200">
              <a:solidFill>
                <a:schemeClr val="tx1"/>
              </a:solidFill>
              <a:effectLst/>
              <a:latin typeface="+mn-lt"/>
              <a:ea typeface="+mn-ea"/>
              <a:cs typeface="+mn-cs"/>
            </a:endParaRPr>
          </a:p>
          <a:p>
            <a:pPr marL="0" marR="0" lvl="0" indent="0" algn="l" defTabSz="685800" rtl="0" eaLnBrk="1" fontAlgn="base" latinLnBrk="0" hangingPunct="1">
              <a:lnSpc>
                <a:spcPct val="100000"/>
              </a:lnSpc>
              <a:spcBef>
                <a:spcPts val="0"/>
              </a:spcBef>
              <a:spcAft>
                <a:spcPts val="0"/>
              </a:spcAft>
              <a:buClrTx/>
              <a:buSzTx/>
              <a:buFontTx/>
              <a:buNone/>
              <a:tabLst/>
              <a:defRPr/>
            </a:pPr>
            <a:r>
              <a:rPr lang="en-US"/>
              <a:t>------------------------------</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Highly Scalable</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Being headless makes </a:t>
            </a:r>
            <a:r>
              <a:rPr lang="en-US" sz="900" b="0" i="0" kern="1200" err="1">
                <a:solidFill>
                  <a:schemeClr val="tx1"/>
                </a:solidFill>
                <a:effectLst/>
                <a:latin typeface="+mn-lt"/>
                <a:ea typeface="+mn-ea"/>
                <a:cs typeface="+mn-cs"/>
              </a:rPr>
              <a:t>Contentstack</a:t>
            </a:r>
            <a:r>
              <a:rPr lang="en-US" sz="900" b="0" i="0" kern="1200">
                <a:solidFill>
                  <a:schemeClr val="tx1"/>
                </a:solidFill>
                <a:effectLst/>
                <a:latin typeface="+mn-lt"/>
                <a:ea typeface="+mn-ea"/>
                <a:cs typeface="+mn-cs"/>
              </a:rPr>
              <a:t> capable of serving content to constantly emerging devices and touchpoints.</a:t>
            </a:r>
          </a:p>
          <a:p>
            <a:pPr fontAlgn="base"/>
            <a:r>
              <a:rPr lang="en-US" sz="900" b="0" i="0" kern="1200">
                <a:solidFill>
                  <a:schemeClr val="tx1"/>
                </a:solidFill>
                <a:effectLst/>
                <a:latin typeface="+mn-lt"/>
                <a:ea typeface="+mn-ea"/>
                <a:cs typeface="+mn-cs"/>
              </a:rPr>
              <a:t>Higher scalability makes it possible to future-proof your content and benefits marketers without stripping them of the user experience they need to expand.</a:t>
            </a:r>
          </a:p>
          <a:p>
            <a:pPr fontAlgn="base"/>
            <a:endParaRPr lang="en-US" sz="900" b="0" i="0" kern="1200">
              <a:solidFill>
                <a:schemeClr val="tx1"/>
              </a:solidFill>
              <a:effectLst/>
              <a:latin typeface="+mn-lt"/>
              <a:ea typeface="+mn-ea"/>
              <a:cs typeface="+mn-cs"/>
            </a:endParaRPr>
          </a:p>
          <a:p>
            <a:pPr fontAlgn="base"/>
            <a:r>
              <a:rPr lang="en-US"/>
              <a:t>------------------------------</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No Infrastructure Management Required</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Easy and safe to integrate third-party applications into your websites or apps.</a:t>
            </a:r>
          </a:p>
          <a:p>
            <a:pPr fontAlgn="base"/>
            <a:r>
              <a:rPr lang="en-US" sz="900" b="0" i="0" kern="1200">
                <a:solidFill>
                  <a:schemeClr val="tx1"/>
                </a:solidFill>
                <a:effectLst/>
                <a:latin typeface="+mn-lt"/>
                <a:ea typeface="+mn-ea"/>
                <a:cs typeface="+mn-cs"/>
              </a:rPr>
              <a:t>Users can start building their projects immediately, without having to perform any kind of setup, configuration, or maintenance activities.</a:t>
            </a:r>
          </a:p>
          <a:p>
            <a:pPr fontAlgn="base"/>
            <a:endParaRPr lang="en-US" sz="900" b="0" i="0" kern="1200">
              <a:solidFill>
                <a:schemeClr val="tx1"/>
              </a:solidFill>
              <a:effectLst/>
              <a:latin typeface="+mn-lt"/>
              <a:ea typeface="+mn-ea"/>
              <a:cs typeface="+mn-cs"/>
            </a:endParaRPr>
          </a:p>
          <a:p>
            <a:pPr marL="0" marR="0" lvl="0" indent="0" algn="l" defTabSz="685800" rtl="0" eaLnBrk="1" fontAlgn="base" latinLnBrk="0" hangingPunct="1">
              <a:lnSpc>
                <a:spcPct val="100000"/>
              </a:lnSpc>
              <a:spcBef>
                <a:spcPts val="0"/>
              </a:spcBef>
              <a:spcAft>
                <a:spcPts val="0"/>
              </a:spcAft>
              <a:buClrTx/>
              <a:buSzTx/>
              <a:buFontTx/>
              <a:buNone/>
              <a:tabLst/>
              <a:defRPr/>
            </a:pPr>
            <a:r>
              <a:rPr lang="en-US"/>
              <a:t>------------------------------</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24x7 assistance</a:t>
            </a:r>
          </a:p>
          <a:p>
            <a:pPr fontAlgn="base"/>
            <a:endParaRPr lang="en-US" sz="900" b="0" i="0" kern="1200">
              <a:solidFill>
                <a:schemeClr val="tx1"/>
              </a:solidFill>
              <a:effectLst/>
              <a:latin typeface="+mn-lt"/>
              <a:ea typeface="+mn-ea"/>
              <a:cs typeface="+mn-cs"/>
            </a:endParaRPr>
          </a:p>
          <a:p>
            <a:pPr fontAlgn="base"/>
            <a:r>
              <a:rPr lang="en-US" sz="900" b="0" i="0" kern="1200">
                <a:solidFill>
                  <a:schemeClr val="tx1"/>
                </a:solidFill>
                <a:effectLst/>
                <a:latin typeface="+mn-lt"/>
                <a:ea typeface="+mn-ea"/>
                <a:cs typeface="+mn-cs"/>
              </a:rPr>
              <a:t>We have a dedicated team of developers who strive to maintain both the software and the infrastructure where it’s running.</a:t>
            </a:r>
          </a:p>
          <a:p>
            <a:pPr fontAlgn="base"/>
            <a:r>
              <a:rPr lang="en-US" sz="900" b="0" i="0" kern="1200">
                <a:solidFill>
                  <a:schemeClr val="tx1"/>
                </a:solidFill>
                <a:effectLst/>
                <a:latin typeface="+mn-lt"/>
                <a:ea typeface="+mn-ea"/>
                <a:cs typeface="+mn-cs"/>
              </a:rPr>
              <a:t>We have support engineers who provide 24x7 assistance to anyone, anytime, if something ever goes wrong.</a:t>
            </a:r>
          </a:p>
          <a:p>
            <a:pPr fontAlgn="base"/>
            <a:endParaRPr lang="en-US" sz="9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874FABB-6DBE-47C4-B626-20167906F4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812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u="sng" spc="-5">
                <a:solidFill>
                  <a:srgbClr val="FFD105"/>
                </a:solidFill>
                <a:uFill>
                  <a:solidFill>
                    <a:srgbClr val="00C0AF"/>
                  </a:solidFill>
                </a:uFill>
                <a:latin typeface="Courier New"/>
                <a:cs typeface="Courier New"/>
                <a:hlinkClick r:id="rId3">
                  <a:extLst>
                    <a:ext uri="{A12FA001-AC4F-418D-AE19-62706E023703}">
                      <ahyp:hlinkClr xmlns:ahyp="http://schemas.microsoft.com/office/drawing/2018/hyperlinkcolor" val="tx"/>
                    </a:ext>
                  </a:extLst>
                </a:hlinkClick>
              </a:rPr>
              <a:t>https://impex.europe-west1.gcp.commercetools.com/playground</a:t>
            </a:r>
            <a:endParaRPr lang="en-GB" u="sng">
              <a:solidFill>
                <a:srgbClr val="FFD105"/>
              </a:solidFill>
              <a:latin typeface="Courier New"/>
              <a:cs typeface="Courier New"/>
            </a:endParaRPr>
          </a:p>
          <a:p>
            <a:endParaRPr lang="en-UA"/>
          </a:p>
        </p:txBody>
      </p:sp>
      <p:sp>
        <p:nvSpPr>
          <p:cNvPr id="4" name="Slide Number Placeholder 3"/>
          <p:cNvSpPr>
            <a:spLocks noGrp="1"/>
          </p:cNvSpPr>
          <p:nvPr>
            <p:ph type="sldNum" sz="quarter" idx="5"/>
          </p:nvPr>
        </p:nvSpPr>
        <p:spPr/>
        <p:txBody>
          <a:bodyPr/>
          <a:lstStyle/>
          <a:p>
            <a:fld id="{906ADD6D-779B-3644-9BD0-D82D9BDA9F63}" type="slidenum">
              <a:rPr lang="en-UA" smtClean="0"/>
              <a:t>12</a:t>
            </a:fld>
            <a:endParaRPr lang="en-UA"/>
          </a:p>
        </p:txBody>
      </p:sp>
    </p:spTree>
    <p:extLst>
      <p:ext uri="{BB962C8B-B14F-4D97-AF65-F5344CB8AC3E}">
        <p14:creationId xmlns:p14="http://schemas.microsoft.com/office/powerpoint/2010/main" val="2069332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GB" sz="900" u="none" spc="-5">
                <a:solidFill>
                  <a:srgbClr val="FFD105"/>
                </a:solidFill>
                <a:uFill>
                  <a:solidFill>
                    <a:srgbClr val="00C0AF"/>
                  </a:solidFill>
                </a:uFill>
                <a:latin typeface="Courier New"/>
                <a:cs typeface="Courier New"/>
                <a:hlinkClick r:id="rId3">
                  <a:extLst>
                    <a:ext uri="{A12FA001-AC4F-418D-AE19-62706E023703}">
                      <ahyp:hlinkClr xmlns:ahyp="http://schemas.microsoft.com/office/drawing/2018/hyperlinkcolor" val="tx"/>
                    </a:ext>
                  </a:extLst>
                </a:hlinkClick>
              </a:rPr>
              <a:t>https://impex.europe-west1.gcp.commercetools.com/graphiql</a:t>
            </a:r>
            <a:endParaRPr lang="en-GB" sz="900" u="none">
              <a:solidFill>
                <a:srgbClr val="FFD105"/>
              </a:solidFill>
              <a:latin typeface="Courier New"/>
              <a:cs typeface="Courier New"/>
            </a:endParaRPr>
          </a:p>
          <a:p>
            <a:pPr fontAlgn="base"/>
            <a:endParaRPr lang="ru-RU" sz="900" b="0" i="0" u="none" kern="120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900" u="none" spc="-5">
                <a:solidFill>
                  <a:srgbClr val="FFD105"/>
                </a:solidFill>
                <a:uFill>
                  <a:solidFill>
                    <a:srgbClr val="00C0AF"/>
                  </a:solidFill>
                </a:uFill>
                <a:latin typeface="Courier New"/>
                <a:cs typeface="Courier New"/>
                <a:hlinkClick r:id="rId4">
                  <a:extLst>
                    <a:ext uri="{A12FA001-AC4F-418D-AE19-62706E023703}">
                      <ahyp:hlinkClr xmlns:ahyp="http://schemas.microsoft.com/office/drawing/2018/hyperlinkcolor" val="tx"/>
                    </a:ext>
                  </a:extLst>
                </a:hlinkClick>
              </a:rPr>
              <a:t>https://graphql.org/code/</a:t>
            </a:r>
            <a:r>
              <a:rPr lang="en-GB" sz="900" u="none" spc="-5">
                <a:solidFill>
                  <a:srgbClr val="FFD105"/>
                </a:solidFill>
                <a:latin typeface="Courier New"/>
                <a:cs typeface="Courier New"/>
              </a:rPr>
              <a:t>:</a:t>
            </a:r>
            <a:r>
              <a:rPr lang="en-GB" sz="900" u="none" spc="5">
                <a:solidFill>
                  <a:srgbClr val="FFD105"/>
                </a:solidFill>
                <a:latin typeface="Courier New"/>
                <a:cs typeface="Courier New"/>
              </a:rPr>
              <a:t> </a:t>
            </a:r>
            <a:r>
              <a:rPr lang="en-GB" sz="900" u="none" spc="-5">
                <a:solidFill>
                  <a:srgbClr val="FFD105"/>
                </a:solidFill>
                <a:latin typeface="Courier New"/>
                <a:cs typeface="Courier New"/>
              </a:rPr>
              <a:t>Node</a:t>
            </a:r>
            <a:r>
              <a:rPr lang="en-GB" sz="900" u="none" spc="5">
                <a:solidFill>
                  <a:srgbClr val="FFD105"/>
                </a:solidFill>
                <a:latin typeface="Courier New"/>
                <a:cs typeface="Courier New"/>
              </a:rPr>
              <a:t> </a:t>
            </a:r>
            <a:r>
              <a:rPr lang="en-GB" sz="900" u="none" spc="-5">
                <a:solidFill>
                  <a:srgbClr val="FFD105"/>
                </a:solidFill>
                <a:latin typeface="Courier New"/>
                <a:cs typeface="Courier New"/>
              </a:rPr>
              <a:t>(</a:t>
            </a:r>
            <a:r>
              <a:rPr lang="en-GB" sz="900" u="none" spc="-5">
                <a:solidFill>
                  <a:srgbClr val="FFD105"/>
                </a:solidFill>
                <a:uFill>
                  <a:solidFill>
                    <a:srgbClr val="00C0AF"/>
                  </a:solidFill>
                </a:uFill>
                <a:latin typeface="Courier New"/>
                <a:cs typeface="Courier New"/>
                <a:hlinkClick r:id="rId5">
                  <a:extLst>
                    <a:ext uri="{A12FA001-AC4F-418D-AE19-62706E023703}">
                      <ahyp:hlinkClr xmlns:ahyp="http://schemas.microsoft.com/office/drawing/2018/hyperlinkcolor" val="tx"/>
                    </a:ext>
                  </a:extLst>
                </a:hlinkClick>
              </a:rPr>
              <a:t>https://americanexpress.io/graphql-for-the-jvm/</a:t>
            </a:r>
            <a:r>
              <a:rPr lang="en-GB" sz="900" u="none" spc="-5">
                <a:solidFill>
                  <a:srgbClr val="FFD105"/>
                </a:solidFill>
                <a:latin typeface="Courier New"/>
                <a:cs typeface="Courier New"/>
              </a:rPr>
              <a:t>),</a:t>
            </a:r>
            <a:r>
              <a:rPr lang="en-GB" sz="900" u="none" spc="5">
                <a:solidFill>
                  <a:srgbClr val="FFD105"/>
                </a:solidFill>
                <a:latin typeface="Courier New"/>
                <a:cs typeface="Courier New"/>
              </a:rPr>
              <a:t> </a:t>
            </a:r>
            <a:r>
              <a:rPr lang="en-GB" sz="900" u="none" spc="-5">
                <a:solidFill>
                  <a:srgbClr val="FFD105"/>
                </a:solidFill>
                <a:latin typeface="Courier New"/>
                <a:cs typeface="Courier New"/>
              </a:rPr>
              <a:t>Apollo</a:t>
            </a:r>
            <a:r>
              <a:rPr lang="en-GB" sz="900" u="none" spc="5">
                <a:solidFill>
                  <a:srgbClr val="FFD105"/>
                </a:solidFill>
                <a:latin typeface="Courier New"/>
                <a:cs typeface="Courier New"/>
              </a:rPr>
              <a:t> </a:t>
            </a:r>
            <a:r>
              <a:rPr lang="en-GB" sz="900" u="none" spc="-5">
                <a:solidFill>
                  <a:srgbClr val="FFD105"/>
                </a:solidFill>
                <a:latin typeface="Courier New"/>
                <a:cs typeface="Courier New"/>
              </a:rPr>
              <a:t>Android</a:t>
            </a:r>
            <a:endParaRPr lang="en-GB" sz="900" u="none">
              <a:solidFill>
                <a:srgbClr val="FFD105"/>
              </a:solidFill>
              <a:latin typeface="Courier New"/>
              <a:cs typeface="Courier New"/>
            </a:endParaRPr>
          </a:p>
          <a:p>
            <a:pPr fontAlgn="base"/>
            <a:endParaRPr lang="ru-RU" sz="900" b="0" i="0" u="none" kern="1200">
              <a:solidFill>
                <a:schemeClr val="tx1"/>
              </a:solidFill>
              <a:effectLst/>
              <a:latin typeface="+mn-lt"/>
              <a:ea typeface="+mn-ea"/>
              <a:cs typeface="+mn-cs"/>
            </a:endParaRPr>
          </a:p>
          <a:p>
            <a:pPr fontAlgn="base"/>
            <a:endParaRPr lang="ru-RU" sz="900" b="0" i="0" u="none" kern="120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900" u="none" spc="-5">
                <a:solidFill>
                  <a:srgbClr val="FFD105"/>
                </a:solidFill>
                <a:latin typeface="Courier New"/>
                <a:cs typeface="Courier New"/>
              </a:rPr>
              <a:t>also</a:t>
            </a:r>
            <a:r>
              <a:rPr lang="en-GB" sz="900" u="none" spc="-10">
                <a:solidFill>
                  <a:srgbClr val="FFD105"/>
                </a:solidFill>
                <a:latin typeface="Courier New"/>
                <a:cs typeface="Courier New"/>
              </a:rPr>
              <a:t> </a:t>
            </a:r>
            <a:r>
              <a:rPr lang="en-GB" sz="900" u="none" spc="-5">
                <a:solidFill>
                  <a:srgbClr val="FFD105"/>
                </a:solidFill>
                <a:latin typeface="Courier New"/>
                <a:cs typeface="Courier New"/>
              </a:rPr>
              <a:t>interesting: </a:t>
            </a:r>
            <a:r>
              <a:rPr lang="en-GB" sz="900" u="none" spc="-5">
                <a:solidFill>
                  <a:srgbClr val="FFD105"/>
                </a:solidFill>
                <a:latin typeface="Courier New"/>
                <a:cs typeface="Courier New"/>
                <a:hlinkClick r:id="rId6">
                  <a:extLst>
                    <a:ext uri="{A12FA001-AC4F-418D-AE19-62706E023703}">
                      <ahyp:hlinkClr xmlns:ahyp="http://schemas.microsoft.com/office/drawing/2018/hyperlinkcolor" val="tx"/>
                    </a:ext>
                  </a:extLst>
                </a:hlinkClick>
              </a:rPr>
              <a:t>https://github.com/manifold-systems/manifold</a:t>
            </a:r>
            <a:endParaRPr lang="en-US" sz="900" b="0" i="0" kern="1200">
              <a:solidFill>
                <a:schemeClr val="tx1"/>
              </a:solidFill>
              <a:effectLst/>
              <a:latin typeface="+mn-lt"/>
              <a:ea typeface="+mn-ea"/>
              <a:cs typeface="+mn-cs"/>
            </a:endParaRPr>
          </a:p>
          <a:p>
            <a:pPr fontAlgn="base"/>
            <a:endParaRPr lang="en-US" sz="9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874FABB-6DBE-47C4-B626-20167906F4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76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3/24/2021</a:t>
            </a:fld>
            <a:endParaRPr lang="en-US"/>
          </a:p>
        </p:txBody>
      </p:sp>
      <p:sp>
        <p:nvSpPr>
          <p:cNvPr id="6" name="Holder 6"/>
          <p:cNvSpPr>
            <a:spLocks noGrp="1"/>
          </p:cNvSpPr>
          <p:nvPr>
            <p:ph type="sldNum" sz="quarter" idx="7"/>
          </p:nvPr>
        </p:nvSpPr>
        <p:spPr/>
        <p:txBody>
          <a:bodyPr lIns="0" tIns="0" rIns="0" bIns="0"/>
          <a:lstStyle>
            <a:lvl1pPr>
              <a:defRPr sz="1750" b="0" i="0">
                <a:solidFill>
                  <a:srgbClr val="D0D1D1"/>
                </a:solidFill>
                <a:latin typeface="Lucida Sans"/>
                <a:cs typeface="Lucida Sans"/>
              </a:defRPr>
            </a:lvl1pPr>
          </a:lstStyle>
          <a:p>
            <a:pPr marL="165735">
              <a:lnSpc>
                <a:spcPct val="100000"/>
              </a:lnSpc>
              <a:spcBef>
                <a:spcPts val="229"/>
              </a:spcBef>
            </a:pPr>
            <a:fld id="{81D60167-4931-47E6-BA6A-407CBD079E47}" type="slidenum">
              <a:rPr spc="-100" dirty="0"/>
              <a:t>‹#›</a:t>
            </a:fld>
            <a:endParaRPr spc="-1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785321" y="2373567"/>
            <a:ext cx="8764128" cy="7469756"/>
          </a:xfrm>
        </p:spPr>
        <p:txBody>
          <a:bodyPr/>
          <a:lstStyle>
            <a:lvl1pPr marL="376950" marR="0" indent="-376950" algn="l" defTabSz="2010400" rtl="0" eaLnBrk="1" fontAlgn="auto" latinLnBrk="0" hangingPunct="1">
              <a:lnSpc>
                <a:spcPts val="3518"/>
              </a:lnSpc>
              <a:spcBef>
                <a:spcPts val="580"/>
              </a:spcBef>
              <a:spcAft>
                <a:spcPts val="66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9" name="Picture Placeholder 8"/>
          <p:cNvSpPr>
            <a:spLocks noGrp="1"/>
          </p:cNvSpPr>
          <p:nvPr>
            <p:ph type="pic" sz="quarter" idx="11" hasCustomPrompt="1"/>
          </p:nvPr>
        </p:nvSpPr>
        <p:spPr>
          <a:xfrm>
            <a:off x="11727392" y="0"/>
            <a:ext cx="8376708" cy="10597280"/>
          </a:xfrm>
        </p:spPr>
        <p:txBody>
          <a:bodyPr anchor="ctr">
            <a:normAutofit/>
          </a:bodyPr>
          <a:lstStyle>
            <a:lvl1pPr marL="0" indent="0" algn="ctr">
              <a:buNone/>
              <a:defRPr sz="3518"/>
            </a:lvl1pPr>
          </a:lstStyle>
          <a:p>
            <a:r>
              <a:rPr lang="en-US"/>
              <a:t>Please add picture here</a:t>
            </a:r>
          </a:p>
          <a:p>
            <a:endParaRPr lang="en-US"/>
          </a:p>
          <a:p>
            <a:endParaRPr lang="en-US"/>
          </a:p>
        </p:txBody>
      </p:sp>
      <p:cxnSp>
        <p:nvCxnSpPr>
          <p:cNvPr id="5" name="Straight Connector 4"/>
          <p:cNvCxnSpPr/>
          <p:nvPr userDrawn="1"/>
        </p:nvCxnSpPr>
        <p:spPr>
          <a:xfrm>
            <a:off x="647292" y="1575277"/>
            <a:ext cx="9282600"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537077926"/>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785320" y="3127524"/>
            <a:ext cx="8764130" cy="6715799"/>
          </a:xfrm>
        </p:spPr>
        <p:txBody>
          <a:bodyPr/>
          <a:lstStyle>
            <a:lvl1pPr marL="376950" marR="0" indent="-376950" algn="l" defTabSz="2010400" rtl="0" eaLnBrk="1" fontAlgn="auto" latinLnBrk="0" hangingPunct="1">
              <a:lnSpc>
                <a:spcPts val="3518"/>
              </a:lnSpc>
              <a:spcBef>
                <a:spcPts val="580"/>
              </a:spcBef>
              <a:spcAft>
                <a:spcPts val="66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9" name="Picture Placeholder 8"/>
          <p:cNvSpPr>
            <a:spLocks noGrp="1"/>
          </p:cNvSpPr>
          <p:nvPr>
            <p:ph type="pic" sz="quarter" idx="11" hasCustomPrompt="1"/>
          </p:nvPr>
        </p:nvSpPr>
        <p:spPr>
          <a:xfrm>
            <a:off x="11727392" y="0"/>
            <a:ext cx="8376708" cy="10597280"/>
          </a:xfrm>
        </p:spPr>
        <p:txBody>
          <a:bodyPr anchor="ctr">
            <a:normAutofit/>
          </a:bodyPr>
          <a:lstStyle>
            <a:lvl1pPr marL="0" indent="0" algn="ctr">
              <a:buNone/>
              <a:defRPr sz="3518"/>
            </a:lvl1pPr>
          </a:lstStyle>
          <a:p>
            <a:r>
              <a:rPr lang="en-US"/>
              <a:t>Please add picture here</a:t>
            </a:r>
          </a:p>
          <a:p>
            <a:endParaRPr lang="en-US"/>
          </a:p>
          <a:p>
            <a:endParaRPr lang="en-US"/>
          </a:p>
        </p:txBody>
      </p:sp>
      <p:sp>
        <p:nvSpPr>
          <p:cNvPr id="5" name="Text Placeholder 4"/>
          <p:cNvSpPr>
            <a:spLocks noGrp="1"/>
          </p:cNvSpPr>
          <p:nvPr>
            <p:ph type="body" sz="quarter" idx="12" hasCustomPrompt="1"/>
          </p:nvPr>
        </p:nvSpPr>
        <p:spPr>
          <a:xfrm>
            <a:off x="785320" y="2373567"/>
            <a:ext cx="8764130" cy="753957"/>
          </a:xfrm>
        </p:spPr>
        <p:txBody>
          <a:bodyPr wrap="none" bIns="0">
            <a:noAutofit/>
          </a:bodyPr>
          <a:lstStyle>
            <a:lvl1pPr marL="0" indent="0">
              <a:spcBef>
                <a:spcPts val="633"/>
              </a:spcBef>
              <a:buNone/>
              <a:defRPr sz="2638" b="1" i="0" cap="all" spc="440" baseline="0">
                <a:solidFill>
                  <a:schemeClr val="accent2"/>
                </a:solidFill>
              </a:defRPr>
            </a:lvl1pPr>
          </a:lstStyle>
          <a:p>
            <a:pPr lvl="0"/>
            <a:r>
              <a:rPr lang="en-US"/>
              <a:t>Highlight goes here</a:t>
            </a:r>
          </a:p>
        </p:txBody>
      </p:sp>
      <p:cxnSp>
        <p:nvCxnSpPr>
          <p:cNvPr id="7" name="Straight Connector 6"/>
          <p:cNvCxnSpPr/>
          <p:nvPr userDrawn="1"/>
        </p:nvCxnSpPr>
        <p:spPr>
          <a:xfrm>
            <a:off x="647292" y="1575277"/>
            <a:ext cx="9282600"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088541277"/>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9" name="Picture Placeholder 8"/>
          <p:cNvSpPr>
            <a:spLocks noGrp="1"/>
          </p:cNvSpPr>
          <p:nvPr>
            <p:ph type="pic" sz="quarter" idx="11" hasCustomPrompt="1"/>
          </p:nvPr>
        </p:nvSpPr>
        <p:spPr>
          <a:xfrm>
            <a:off x="11727392" y="0"/>
            <a:ext cx="8376708" cy="10597280"/>
          </a:xfrm>
        </p:spPr>
        <p:txBody>
          <a:bodyPr anchor="ctr">
            <a:normAutofit/>
          </a:bodyPr>
          <a:lstStyle>
            <a:lvl1pPr marL="0" indent="0" algn="ctr">
              <a:buNone/>
              <a:defRPr sz="3518"/>
            </a:lvl1pPr>
          </a:lstStyle>
          <a:p>
            <a:r>
              <a:rPr lang="en-US"/>
              <a:t>Please add picture here</a:t>
            </a:r>
          </a:p>
          <a:p>
            <a:endParaRPr lang="en-US"/>
          </a:p>
          <a:p>
            <a:endParaRPr lang="en-US"/>
          </a:p>
        </p:txBody>
      </p:sp>
      <p:cxnSp>
        <p:nvCxnSpPr>
          <p:cNvPr id="7" name="Straight Connector 6"/>
          <p:cNvCxnSpPr/>
          <p:nvPr userDrawn="1"/>
        </p:nvCxnSpPr>
        <p:spPr>
          <a:xfrm>
            <a:off x="647292" y="1575277"/>
            <a:ext cx="9282600"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785317" y="2402131"/>
            <a:ext cx="784060" cy="784115"/>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8" b="1">
                <a:solidFill>
                  <a:schemeClr val="accent2"/>
                </a:solidFill>
                <a:latin typeface="+mj-lt"/>
              </a:defRPr>
            </a:lvl1pPr>
            <a:lvl2pPr marL="1005200" indent="0">
              <a:buNone/>
              <a:defRPr>
                <a:latin typeface="+mj-lt"/>
              </a:defRPr>
            </a:lvl2pPr>
            <a:lvl3pPr marL="2010400" indent="0">
              <a:buNone/>
              <a:defRPr>
                <a:latin typeface="+mj-lt"/>
              </a:defRPr>
            </a:lvl3pPr>
            <a:lvl4pPr marL="3015600" indent="0">
              <a:buNone/>
              <a:defRPr>
                <a:latin typeface="+mj-lt"/>
              </a:defRPr>
            </a:lvl4pPr>
            <a:lvl5pPr marL="4020800" indent="0">
              <a:buFont typeface="Arial" panose="020B0604020202020204" pitchFamily="34" charset="0"/>
              <a:buNone/>
              <a:defRPr>
                <a:latin typeface="+mj-lt"/>
              </a:defRPr>
            </a:lvl5pPr>
          </a:lstStyle>
          <a:p>
            <a:pPr lvl="0"/>
            <a:r>
              <a:rPr lang="en-US"/>
              <a:t>#</a:t>
            </a:r>
          </a:p>
        </p:txBody>
      </p:sp>
      <p:sp>
        <p:nvSpPr>
          <p:cNvPr id="20" name="Text Placeholder 19"/>
          <p:cNvSpPr>
            <a:spLocks noGrp="1"/>
          </p:cNvSpPr>
          <p:nvPr>
            <p:ph type="body" sz="quarter" idx="13" hasCustomPrompt="1"/>
          </p:nvPr>
        </p:nvSpPr>
        <p:spPr>
          <a:xfrm>
            <a:off x="1563151" y="2402131"/>
            <a:ext cx="7986297" cy="784115"/>
          </a:xfrm>
          <a:ln w="19050">
            <a:solidFill>
              <a:srgbClr val="F5F5F5"/>
            </a:solidFill>
          </a:ln>
        </p:spPr>
        <p:txBody>
          <a:bodyPr lIns="108000" anchor="ctr"/>
          <a:lstStyle>
            <a:lvl1pPr marL="0" indent="0">
              <a:buNone/>
              <a:defRPr b="1" i="0" cap="all" spc="440" baseline="0">
                <a:latin typeface="+mn-lt"/>
              </a:defRPr>
            </a:lvl1pPr>
            <a:lvl5pPr marL="4649050" indent="-628250">
              <a:buFont typeface="Arial" panose="020B0604020202020204" pitchFamily="34" charset="0"/>
              <a:buChar char="•"/>
              <a:defRPr/>
            </a:lvl5pPr>
          </a:lstStyle>
          <a:p>
            <a:pPr lvl="0"/>
            <a:r>
              <a:rPr lang="en-US"/>
              <a:t>Please put section one title here</a:t>
            </a:r>
          </a:p>
        </p:txBody>
      </p:sp>
      <p:sp>
        <p:nvSpPr>
          <p:cNvPr id="21" name="Text Placeholder 13"/>
          <p:cNvSpPr>
            <a:spLocks noGrp="1"/>
          </p:cNvSpPr>
          <p:nvPr>
            <p:ph type="body" sz="quarter" idx="14" hasCustomPrompt="1"/>
          </p:nvPr>
        </p:nvSpPr>
        <p:spPr>
          <a:xfrm>
            <a:off x="785317" y="9059208"/>
            <a:ext cx="784060" cy="784115"/>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8" b="1">
                <a:solidFill>
                  <a:schemeClr val="accent2"/>
                </a:solidFill>
                <a:latin typeface="+mj-lt"/>
              </a:defRPr>
            </a:lvl1pPr>
            <a:lvl2pPr marL="1005200" indent="0">
              <a:buNone/>
              <a:defRPr>
                <a:latin typeface="+mj-lt"/>
              </a:defRPr>
            </a:lvl2pPr>
            <a:lvl3pPr marL="2010400" indent="0">
              <a:buNone/>
              <a:defRPr>
                <a:latin typeface="+mj-lt"/>
              </a:defRPr>
            </a:lvl3pPr>
            <a:lvl4pPr marL="3015600" indent="0">
              <a:buNone/>
              <a:defRPr>
                <a:latin typeface="+mj-lt"/>
              </a:defRPr>
            </a:lvl4pPr>
            <a:lvl5pPr marL="4020800" indent="0">
              <a:buFont typeface="Arial" panose="020B0604020202020204" pitchFamily="34" charset="0"/>
              <a:buNone/>
              <a:defRPr>
                <a:latin typeface="+mj-lt"/>
              </a:defRPr>
            </a:lvl5pPr>
          </a:lstStyle>
          <a:p>
            <a:pPr lvl="0"/>
            <a:r>
              <a:rPr lang="en-US"/>
              <a:t>#</a:t>
            </a:r>
          </a:p>
        </p:txBody>
      </p:sp>
      <p:sp>
        <p:nvSpPr>
          <p:cNvPr id="22" name="Text Placeholder 13"/>
          <p:cNvSpPr>
            <a:spLocks noGrp="1"/>
          </p:cNvSpPr>
          <p:nvPr>
            <p:ph type="body" sz="quarter" idx="15" hasCustomPrompt="1"/>
          </p:nvPr>
        </p:nvSpPr>
        <p:spPr>
          <a:xfrm>
            <a:off x="785317" y="3733548"/>
            <a:ext cx="784060" cy="784115"/>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8" b="1">
                <a:solidFill>
                  <a:schemeClr val="accent2"/>
                </a:solidFill>
                <a:latin typeface="+mj-lt"/>
              </a:defRPr>
            </a:lvl1pPr>
            <a:lvl2pPr marL="1005200" indent="0">
              <a:buNone/>
              <a:defRPr>
                <a:latin typeface="+mj-lt"/>
              </a:defRPr>
            </a:lvl2pPr>
            <a:lvl3pPr marL="2010400" indent="0">
              <a:buNone/>
              <a:defRPr>
                <a:latin typeface="+mj-lt"/>
              </a:defRPr>
            </a:lvl3pPr>
            <a:lvl4pPr marL="3015600" indent="0">
              <a:buNone/>
              <a:defRPr>
                <a:latin typeface="+mj-lt"/>
              </a:defRPr>
            </a:lvl4pPr>
            <a:lvl5pPr marL="4020800" indent="0">
              <a:buFont typeface="Arial" panose="020B0604020202020204" pitchFamily="34" charset="0"/>
              <a:buNone/>
              <a:defRPr>
                <a:latin typeface="+mj-lt"/>
              </a:defRPr>
            </a:lvl5pPr>
          </a:lstStyle>
          <a:p>
            <a:pPr lvl="0"/>
            <a:r>
              <a:rPr lang="en-US"/>
              <a:t>#</a:t>
            </a:r>
          </a:p>
        </p:txBody>
      </p:sp>
      <p:sp>
        <p:nvSpPr>
          <p:cNvPr id="23" name="Text Placeholder 13"/>
          <p:cNvSpPr>
            <a:spLocks noGrp="1"/>
          </p:cNvSpPr>
          <p:nvPr>
            <p:ph type="body" sz="quarter" idx="16" hasCustomPrompt="1"/>
          </p:nvPr>
        </p:nvSpPr>
        <p:spPr>
          <a:xfrm>
            <a:off x="785317" y="5064964"/>
            <a:ext cx="784060" cy="784115"/>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8" b="1">
                <a:solidFill>
                  <a:schemeClr val="accent2"/>
                </a:solidFill>
                <a:latin typeface="+mj-lt"/>
              </a:defRPr>
            </a:lvl1pPr>
            <a:lvl2pPr marL="1005200" indent="0">
              <a:buNone/>
              <a:defRPr>
                <a:latin typeface="+mj-lt"/>
              </a:defRPr>
            </a:lvl2pPr>
            <a:lvl3pPr marL="2010400" indent="0">
              <a:buNone/>
              <a:defRPr>
                <a:latin typeface="+mj-lt"/>
              </a:defRPr>
            </a:lvl3pPr>
            <a:lvl4pPr marL="3015600" indent="0">
              <a:buNone/>
              <a:defRPr>
                <a:latin typeface="+mj-lt"/>
              </a:defRPr>
            </a:lvl4pPr>
            <a:lvl5pPr marL="4020800" indent="0">
              <a:buFont typeface="Arial" panose="020B0604020202020204" pitchFamily="34" charset="0"/>
              <a:buNone/>
              <a:defRPr>
                <a:latin typeface="+mj-lt"/>
              </a:defRPr>
            </a:lvl5pPr>
          </a:lstStyle>
          <a:p>
            <a:pPr lvl="0"/>
            <a:r>
              <a:rPr lang="en-US"/>
              <a:t>#</a:t>
            </a:r>
          </a:p>
        </p:txBody>
      </p:sp>
      <p:sp>
        <p:nvSpPr>
          <p:cNvPr id="24" name="Text Placeholder 13"/>
          <p:cNvSpPr>
            <a:spLocks noGrp="1"/>
          </p:cNvSpPr>
          <p:nvPr>
            <p:ph type="body" sz="quarter" idx="17" hasCustomPrompt="1"/>
          </p:nvPr>
        </p:nvSpPr>
        <p:spPr>
          <a:xfrm>
            <a:off x="785317" y="6396380"/>
            <a:ext cx="784060" cy="784115"/>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8" b="1">
                <a:solidFill>
                  <a:schemeClr val="accent2"/>
                </a:solidFill>
                <a:latin typeface="+mj-lt"/>
              </a:defRPr>
            </a:lvl1pPr>
            <a:lvl2pPr marL="1005200" indent="0">
              <a:buNone/>
              <a:defRPr>
                <a:latin typeface="+mj-lt"/>
              </a:defRPr>
            </a:lvl2pPr>
            <a:lvl3pPr marL="2010400" indent="0">
              <a:buNone/>
              <a:defRPr>
                <a:latin typeface="+mj-lt"/>
              </a:defRPr>
            </a:lvl3pPr>
            <a:lvl4pPr marL="3015600" indent="0">
              <a:buNone/>
              <a:defRPr>
                <a:latin typeface="+mj-lt"/>
              </a:defRPr>
            </a:lvl4pPr>
            <a:lvl5pPr marL="4020800" indent="0">
              <a:buFont typeface="Arial" panose="020B0604020202020204" pitchFamily="34" charset="0"/>
              <a:buNone/>
              <a:defRPr>
                <a:latin typeface="+mj-lt"/>
              </a:defRPr>
            </a:lvl5pPr>
          </a:lstStyle>
          <a:p>
            <a:pPr lvl="0"/>
            <a:r>
              <a:rPr lang="en-US"/>
              <a:t>#</a:t>
            </a:r>
          </a:p>
        </p:txBody>
      </p:sp>
      <p:sp>
        <p:nvSpPr>
          <p:cNvPr id="25" name="Text Placeholder 13"/>
          <p:cNvSpPr>
            <a:spLocks noGrp="1"/>
          </p:cNvSpPr>
          <p:nvPr>
            <p:ph type="body" sz="quarter" idx="18" hasCustomPrompt="1"/>
          </p:nvPr>
        </p:nvSpPr>
        <p:spPr>
          <a:xfrm>
            <a:off x="785317" y="7727796"/>
            <a:ext cx="784060" cy="784115"/>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8" b="1">
                <a:solidFill>
                  <a:schemeClr val="accent2"/>
                </a:solidFill>
                <a:latin typeface="+mj-lt"/>
              </a:defRPr>
            </a:lvl1pPr>
            <a:lvl2pPr marL="1005200" indent="0">
              <a:buNone/>
              <a:defRPr>
                <a:latin typeface="+mj-lt"/>
              </a:defRPr>
            </a:lvl2pPr>
            <a:lvl3pPr marL="2010400" indent="0">
              <a:buNone/>
              <a:defRPr>
                <a:latin typeface="+mj-lt"/>
              </a:defRPr>
            </a:lvl3pPr>
            <a:lvl4pPr marL="3015600" indent="0">
              <a:buNone/>
              <a:defRPr>
                <a:latin typeface="+mj-lt"/>
              </a:defRPr>
            </a:lvl4pPr>
            <a:lvl5pPr marL="4020800" indent="0">
              <a:buFont typeface="Arial" panose="020B0604020202020204" pitchFamily="34" charset="0"/>
              <a:buNone/>
              <a:defRPr>
                <a:latin typeface="+mj-lt"/>
              </a:defRPr>
            </a:lvl5pPr>
          </a:lstStyle>
          <a:p>
            <a:pPr lvl="0"/>
            <a:r>
              <a:rPr lang="en-US"/>
              <a:t>#</a:t>
            </a:r>
          </a:p>
        </p:txBody>
      </p:sp>
      <p:sp>
        <p:nvSpPr>
          <p:cNvPr id="26" name="Text Placeholder 19"/>
          <p:cNvSpPr>
            <a:spLocks noGrp="1"/>
          </p:cNvSpPr>
          <p:nvPr>
            <p:ph type="body" sz="quarter" idx="19" hasCustomPrompt="1"/>
          </p:nvPr>
        </p:nvSpPr>
        <p:spPr>
          <a:xfrm>
            <a:off x="1563151" y="3732642"/>
            <a:ext cx="7986297" cy="784115"/>
          </a:xfrm>
          <a:ln w="19050">
            <a:solidFill>
              <a:srgbClr val="F5F5F5"/>
            </a:solidFill>
          </a:ln>
        </p:spPr>
        <p:txBody>
          <a:bodyPr lIns="108000" anchor="ctr"/>
          <a:lstStyle>
            <a:lvl1pPr marL="0" indent="0">
              <a:buNone/>
              <a:defRPr b="1" i="0" cap="all" spc="440" baseline="0">
                <a:latin typeface="+mn-lt"/>
              </a:defRPr>
            </a:lvl1pPr>
            <a:lvl5pPr marL="4649050" indent="-628250">
              <a:buFont typeface="Arial" panose="020B0604020202020204" pitchFamily="34" charset="0"/>
              <a:buChar char="•"/>
              <a:defRPr/>
            </a:lvl5pPr>
          </a:lstStyle>
          <a:p>
            <a:pPr lvl="0"/>
            <a:r>
              <a:rPr lang="en-US"/>
              <a:t>Please put section TWO title here</a:t>
            </a:r>
          </a:p>
        </p:txBody>
      </p:sp>
      <p:sp>
        <p:nvSpPr>
          <p:cNvPr id="27" name="Text Placeholder 19"/>
          <p:cNvSpPr>
            <a:spLocks noGrp="1"/>
          </p:cNvSpPr>
          <p:nvPr>
            <p:ph type="body" sz="quarter" idx="20" hasCustomPrompt="1"/>
          </p:nvPr>
        </p:nvSpPr>
        <p:spPr>
          <a:xfrm>
            <a:off x="1563151" y="5063152"/>
            <a:ext cx="7986297" cy="784115"/>
          </a:xfrm>
          <a:ln w="19050">
            <a:solidFill>
              <a:srgbClr val="F5F5F5"/>
            </a:solidFill>
          </a:ln>
        </p:spPr>
        <p:txBody>
          <a:bodyPr lIns="108000" anchor="ctr"/>
          <a:lstStyle>
            <a:lvl1pPr marL="0" indent="0">
              <a:buNone/>
              <a:defRPr b="1" i="0" cap="all" spc="440" baseline="0">
                <a:latin typeface="+mn-lt"/>
              </a:defRPr>
            </a:lvl1pPr>
            <a:lvl5pPr marL="4649050" indent="-628250">
              <a:buFont typeface="Arial" panose="020B0604020202020204" pitchFamily="34" charset="0"/>
              <a:buChar char="•"/>
              <a:defRPr/>
            </a:lvl5pPr>
          </a:lstStyle>
          <a:p>
            <a:pPr lvl="0"/>
            <a:r>
              <a:rPr lang="en-US"/>
              <a:t>Please put section THREE title here</a:t>
            </a:r>
          </a:p>
        </p:txBody>
      </p:sp>
      <p:sp>
        <p:nvSpPr>
          <p:cNvPr id="28" name="Text Placeholder 19"/>
          <p:cNvSpPr>
            <a:spLocks noGrp="1"/>
          </p:cNvSpPr>
          <p:nvPr>
            <p:ph type="body" sz="quarter" idx="21" hasCustomPrompt="1"/>
          </p:nvPr>
        </p:nvSpPr>
        <p:spPr>
          <a:xfrm>
            <a:off x="1563151" y="6393662"/>
            <a:ext cx="7986297" cy="784115"/>
          </a:xfrm>
          <a:ln w="19050">
            <a:solidFill>
              <a:srgbClr val="F5F5F5"/>
            </a:solidFill>
          </a:ln>
        </p:spPr>
        <p:txBody>
          <a:bodyPr lIns="108000" anchor="ctr"/>
          <a:lstStyle>
            <a:lvl1pPr marL="0" indent="0">
              <a:buNone/>
              <a:defRPr b="1" i="0" cap="all" spc="440" baseline="0">
                <a:latin typeface="+mn-lt"/>
              </a:defRPr>
            </a:lvl1pPr>
            <a:lvl5pPr marL="4649050" indent="-628250">
              <a:buFont typeface="Arial" panose="020B0604020202020204" pitchFamily="34" charset="0"/>
              <a:buChar char="•"/>
              <a:defRPr/>
            </a:lvl5pPr>
          </a:lstStyle>
          <a:p>
            <a:pPr lvl="0"/>
            <a:r>
              <a:rPr lang="en-US"/>
              <a:t>…</a:t>
            </a:r>
          </a:p>
        </p:txBody>
      </p:sp>
      <p:sp>
        <p:nvSpPr>
          <p:cNvPr id="29" name="Text Placeholder 19"/>
          <p:cNvSpPr>
            <a:spLocks noGrp="1"/>
          </p:cNvSpPr>
          <p:nvPr>
            <p:ph type="body" sz="quarter" idx="22" hasCustomPrompt="1"/>
          </p:nvPr>
        </p:nvSpPr>
        <p:spPr>
          <a:xfrm>
            <a:off x="1563151" y="7724173"/>
            <a:ext cx="7986297" cy="784115"/>
          </a:xfrm>
          <a:ln w="19050">
            <a:solidFill>
              <a:srgbClr val="F5F5F5"/>
            </a:solidFill>
          </a:ln>
        </p:spPr>
        <p:txBody>
          <a:bodyPr lIns="108000" anchor="ctr"/>
          <a:lstStyle>
            <a:lvl1pPr marL="0" indent="0">
              <a:buNone/>
              <a:defRPr b="1" i="0" cap="all" spc="440" baseline="0">
                <a:latin typeface="+mn-lt"/>
              </a:defRPr>
            </a:lvl1pPr>
            <a:lvl5pPr marL="4649050" indent="-628250">
              <a:buFont typeface="Arial" panose="020B0604020202020204" pitchFamily="34" charset="0"/>
              <a:buChar char="•"/>
              <a:defRPr/>
            </a:lvl5pPr>
          </a:lstStyle>
          <a:p>
            <a:pPr lvl="0"/>
            <a:r>
              <a:rPr lang="en-US"/>
              <a:t>And delete</a:t>
            </a:r>
          </a:p>
        </p:txBody>
      </p:sp>
      <p:sp>
        <p:nvSpPr>
          <p:cNvPr id="30" name="Text Placeholder 19"/>
          <p:cNvSpPr>
            <a:spLocks noGrp="1"/>
          </p:cNvSpPr>
          <p:nvPr>
            <p:ph type="body" sz="quarter" idx="23" hasCustomPrompt="1"/>
          </p:nvPr>
        </p:nvSpPr>
        <p:spPr>
          <a:xfrm>
            <a:off x="1563151" y="9054685"/>
            <a:ext cx="7986297" cy="784115"/>
          </a:xfrm>
          <a:ln w="19050">
            <a:solidFill>
              <a:srgbClr val="F5F5F5"/>
            </a:solidFill>
          </a:ln>
        </p:spPr>
        <p:txBody>
          <a:bodyPr lIns="108000" anchor="ctr"/>
          <a:lstStyle>
            <a:lvl1pPr marL="0" indent="0">
              <a:buNone/>
              <a:defRPr b="1" i="0" cap="all" spc="440" baseline="0">
                <a:latin typeface="+mn-lt"/>
              </a:defRPr>
            </a:lvl1pPr>
            <a:lvl5pPr marL="4649050" indent="-628250">
              <a:buFont typeface="Arial" panose="020B0604020202020204" pitchFamily="34" charset="0"/>
              <a:buChar char="•"/>
              <a:defRPr/>
            </a:lvl5pPr>
          </a:lstStyle>
          <a:p>
            <a:pPr lvl="0"/>
            <a:r>
              <a:rPr lang="en-US"/>
              <a:t>The extras</a:t>
            </a:r>
          </a:p>
        </p:txBody>
      </p:sp>
      <p:sp>
        <p:nvSpPr>
          <p:cNvPr id="33"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485033282"/>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1481632" y="3914670"/>
            <a:ext cx="8764128" cy="5928652"/>
          </a:xfrm>
        </p:spPr>
        <p:txBody>
          <a:bodyPr/>
          <a:lstStyle>
            <a:lvl1pPr marL="376950" marR="0" indent="-376950" algn="l" defTabSz="2010400" rtl="0" eaLnBrk="1" fontAlgn="auto" latinLnBrk="0" hangingPunct="1">
              <a:lnSpc>
                <a:spcPts val="3518"/>
              </a:lnSpc>
              <a:spcBef>
                <a:spcPts val="580"/>
              </a:spcBef>
              <a:spcAft>
                <a:spcPts val="66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5" name="Text Placeholder 4"/>
          <p:cNvSpPr>
            <a:spLocks noGrp="1"/>
          </p:cNvSpPr>
          <p:nvPr>
            <p:ph type="body" sz="quarter" idx="12" hasCustomPrompt="1"/>
          </p:nvPr>
        </p:nvSpPr>
        <p:spPr>
          <a:xfrm>
            <a:off x="1481629" y="2373567"/>
            <a:ext cx="8764130" cy="753957"/>
          </a:xfrm>
        </p:spPr>
        <p:txBody>
          <a:bodyPr wrap="none" bIns="0">
            <a:noAutofit/>
          </a:bodyPr>
          <a:lstStyle>
            <a:lvl1pPr marL="0" indent="0">
              <a:spcBef>
                <a:spcPts val="633"/>
              </a:spcBef>
              <a:buNone/>
              <a:defRPr sz="2638" b="1" i="0" cap="all" spc="440" baseline="0">
                <a:solidFill>
                  <a:schemeClr val="accent2"/>
                </a:solidFill>
              </a:defRPr>
            </a:lvl1pPr>
          </a:lstStyle>
          <a:p>
            <a:pPr lvl="0"/>
            <a:r>
              <a:rPr lang="en-US"/>
              <a:t>Highlight goes here</a:t>
            </a:r>
          </a:p>
        </p:txBody>
      </p:sp>
      <p:sp>
        <p:nvSpPr>
          <p:cNvPr id="11"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12" name="Text Placeholder 4"/>
          <p:cNvSpPr>
            <a:spLocks noGrp="1"/>
          </p:cNvSpPr>
          <p:nvPr>
            <p:ph type="body" sz="quarter" idx="15" hasCustomPrompt="1"/>
          </p:nvPr>
        </p:nvSpPr>
        <p:spPr>
          <a:xfrm>
            <a:off x="1481629" y="3160714"/>
            <a:ext cx="8764130" cy="753957"/>
          </a:xfrm>
        </p:spPr>
        <p:txBody>
          <a:bodyPr wrap="none" bIns="0">
            <a:noAutofit/>
          </a:bodyPr>
          <a:lstStyle>
            <a:lvl1pPr marL="0" indent="0">
              <a:spcBef>
                <a:spcPts val="633"/>
              </a:spcBef>
              <a:buNone/>
              <a:defRPr sz="1979" b="1" i="1" cap="none" spc="220" baseline="0">
                <a:solidFill>
                  <a:schemeClr val="tx1"/>
                </a:solidFill>
              </a:defRPr>
            </a:lvl1pPr>
          </a:lstStyle>
          <a:p>
            <a:pPr lvl="0"/>
            <a:r>
              <a:rPr lang="en-US"/>
              <a:t>Please put title here</a:t>
            </a:r>
          </a:p>
        </p:txBody>
      </p:sp>
      <p:sp>
        <p:nvSpPr>
          <p:cNvPr id="13" name="Rectangle 12"/>
          <p:cNvSpPr/>
          <p:nvPr userDrawn="1"/>
        </p:nvSpPr>
        <p:spPr>
          <a:xfrm>
            <a:off x="11727390" y="1"/>
            <a:ext cx="8376711" cy="1061264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7"/>
          </a:p>
        </p:txBody>
      </p:sp>
      <p:sp>
        <p:nvSpPr>
          <p:cNvPr id="14" name="Oval 13"/>
          <p:cNvSpPr/>
          <p:nvPr userDrawn="1"/>
        </p:nvSpPr>
        <p:spPr>
          <a:xfrm>
            <a:off x="13694942" y="3085365"/>
            <a:ext cx="4441603" cy="4441915"/>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7"/>
          </a:p>
        </p:txBody>
      </p:sp>
      <p:sp>
        <p:nvSpPr>
          <p:cNvPr id="15" name="Picture Placeholder 11"/>
          <p:cNvSpPr>
            <a:spLocks noGrp="1"/>
          </p:cNvSpPr>
          <p:nvPr>
            <p:ph type="pic" sz="quarter" idx="14" hasCustomPrompt="1"/>
          </p:nvPr>
        </p:nvSpPr>
        <p:spPr>
          <a:xfrm>
            <a:off x="14086271" y="3476721"/>
            <a:ext cx="3658946" cy="3659203"/>
          </a:xfrm>
          <a:prstGeom prst="ellipse">
            <a:avLst/>
          </a:prstGeom>
        </p:spPr>
        <p:txBody>
          <a:bodyPr anchor="ctr"/>
          <a:lstStyle>
            <a:lvl1pPr marL="0" indent="0" algn="ctr">
              <a:buNone/>
              <a:defRPr b="1">
                <a:solidFill>
                  <a:schemeClr val="bg1"/>
                </a:solidFill>
              </a:defRPr>
            </a:lvl1pPr>
          </a:lstStyle>
          <a:p>
            <a:r>
              <a:rPr lang="en-US"/>
              <a:t>PLEASE INSERT PHOTO HERE</a:t>
            </a:r>
          </a:p>
        </p:txBody>
      </p:sp>
    </p:spTree>
    <p:extLst>
      <p:ext uri="{BB962C8B-B14F-4D97-AF65-F5344CB8AC3E}">
        <p14:creationId xmlns:p14="http://schemas.microsoft.com/office/powerpoint/2010/main" val="633562574"/>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9850485" y="3914670"/>
            <a:ext cx="8779839" cy="5928652"/>
          </a:xfrm>
        </p:spPr>
        <p:txBody>
          <a:bodyPr/>
          <a:lstStyle>
            <a:lvl1pPr marL="376950" indent="-3769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7" name="Text Placeholder 4"/>
          <p:cNvSpPr>
            <a:spLocks noGrp="1"/>
          </p:cNvSpPr>
          <p:nvPr>
            <p:ph type="body" sz="quarter" idx="13" hasCustomPrompt="1"/>
          </p:nvPr>
        </p:nvSpPr>
        <p:spPr>
          <a:xfrm>
            <a:off x="9850485" y="2373567"/>
            <a:ext cx="8764132" cy="753957"/>
          </a:xfrm>
        </p:spPr>
        <p:txBody>
          <a:bodyPr wrap="none" bIns="0">
            <a:noAutofit/>
          </a:bodyPr>
          <a:lstStyle>
            <a:lvl1pPr marL="0" indent="0">
              <a:spcBef>
                <a:spcPts val="633"/>
              </a:spcBef>
              <a:buNone/>
              <a:defRPr sz="2638" b="1" i="0" cap="all" spc="440" baseline="0">
                <a:solidFill>
                  <a:schemeClr val="accent2"/>
                </a:solidFill>
              </a:defRPr>
            </a:lvl1pPr>
          </a:lstStyle>
          <a:p>
            <a:pPr lvl="0"/>
            <a:r>
              <a:rPr lang="en-US"/>
              <a:t>Please put name here</a:t>
            </a:r>
          </a:p>
        </p:txBody>
      </p:sp>
      <p:sp>
        <p:nvSpPr>
          <p:cNvPr id="9" name="Rectangle 8"/>
          <p:cNvSpPr/>
          <p:nvPr userDrawn="1"/>
        </p:nvSpPr>
        <p:spPr>
          <a:xfrm>
            <a:off x="-1" y="1"/>
            <a:ext cx="8376711" cy="1061264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7"/>
          </a:p>
        </p:txBody>
      </p:sp>
      <p:sp>
        <p:nvSpPr>
          <p:cNvPr id="10" name="Oval 9"/>
          <p:cNvSpPr/>
          <p:nvPr userDrawn="1"/>
        </p:nvSpPr>
        <p:spPr>
          <a:xfrm>
            <a:off x="1967550" y="3085365"/>
            <a:ext cx="4441603" cy="4441915"/>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7"/>
          </a:p>
        </p:txBody>
      </p:sp>
      <p:sp>
        <p:nvSpPr>
          <p:cNvPr id="12" name="Picture Placeholder 11"/>
          <p:cNvSpPr>
            <a:spLocks noGrp="1"/>
          </p:cNvSpPr>
          <p:nvPr>
            <p:ph type="pic" sz="quarter" idx="14" hasCustomPrompt="1"/>
          </p:nvPr>
        </p:nvSpPr>
        <p:spPr>
          <a:xfrm>
            <a:off x="2358879" y="3476721"/>
            <a:ext cx="3658946" cy="3659203"/>
          </a:xfrm>
          <a:prstGeom prst="ellipse">
            <a:avLst/>
          </a:prstGeom>
        </p:spPr>
        <p:txBody>
          <a:bodyPr anchor="ctr"/>
          <a:lstStyle>
            <a:lvl1pPr marL="0" indent="0" algn="ctr">
              <a:buNone/>
              <a:defRPr b="1">
                <a:solidFill>
                  <a:schemeClr val="bg1"/>
                </a:solidFill>
              </a:defRPr>
            </a:lvl1pPr>
          </a:lstStyle>
          <a:p>
            <a:r>
              <a:rPr lang="en-US"/>
              <a:t>PLEASE INSERT PHOTO HERE</a:t>
            </a:r>
          </a:p>
        </p:txBody>
      </p:sp>
      <p:sp>
        <p:nvSpPr>
          <p:cNvPr id="13" name="Text Placeholder 4"/>
          <p:cNvSpPr>
            <a:spLocks noGrp="1"/>
          </p:cNvSpPr>
          <p:nvPr>
            <p:ph type="body" sz="quarter" idx="15" hasCustomPrompt="1"/>
          </p:nvPr>
        </p:nvSpPr>
        <p:spPr>
          <a:xfrm>
            <a:off x="9850483" y="3160714"/>
            <a:ext cx="8780246" cy="753957"/>
          </a:xfrm>
        </p:spPr>
        <p:txBody>
          <a:bodyPr wrap="none" bIns="0">
            <a:noAutofit/>
          </a:bodyPr>
          <a:lstStyle>
            <a:lvl1pPr marL="0" indent="0">
              <a:spcBef>
                <a:spcPts val="633"/>
              </a:spcBef>
              <a:buNone/>
              <a:defRPr sz="1979" b="1" i="1" cap="none" spc="220" baseline="0">
                <a:solidFill>
                  <a:schemeClr val="tx1"/>
                </a:solidFill>
              </a:defRPr>
            </a:lvl1pPr>
          </a:lstStyle>
          <a:p>
            <a:pPr lvl="0"/>
            <a:r>
              <a:rPr lang="en-US"/>
              <a:t>Please put title here</a:t>
            </a:r>
          </a:p>
        </p:txBody>
      </p:sp>
      <p:sp>
        <p:nvSpPr>
          <p:cNvPr id="15"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4275066902"/>
      </p:ext>
    </p:extLst>
  </p:cSld>
  <p:clrMapOvr>
    <a:masterClrMapping/>
  </p:clrMapOvr>
  <p:extLst>
    <p:ext uri="{DCECCB84-F9BA-43D5-87BE-67443E8EF086}">
      <p15:sldGuideLst xmlns:p15="http://schemas.microsoft.com/office/powerpoint/2012/main">
        <p15:guide id="1" pos="2400">
          <p15:clr>
            <a:srgbClr val="FBAE40"/>
          </p15:clr>
        </p15:guide>
        <p15:guide id="2" orient="horz" pos="15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Please Add Slide Headline Here</a:t>
            </a:r>
          </a:p>
        </p:txBody>
      </p:sp>
      <p:sp>
        <p:nvSpPr>
          <p:cNvPr id="6" name="Content Placeholder 5"/>
          <p:cNvSpPr>
            <a:spLocks noGrp="1"/>
          </p:cNvSpPr>
          <p:nvPr>
            <p:ph sz="quarter" idx="10" hasCustomPrompt="1"/>
          </p:nvPr>
        </p:nvSpPr>
        <p:spPr>
          <a:xfrm>
            <a:off x="785319" y="2373567"/>
            <a:ext cx="18533467" cy="7469756"/>
          </a:xfrm>
        </p:spPr>
        <p:txBody>
          <a:bodyPr/>
          <a:lstStyle>
            <a:lvl1pPr marL="376950" marR="0" indent="-376950" algn="l" defTabSz="2010400" rtl="0" eaLnBrk="1" fontAlgn="auto" latinLnBrk="0" hangingPunct="1">
              <a:lnSpc>
                <a:spcPts val="3518"/>
              </a:lnSpc>
              <a:spcBef>
                <a:spcPts val="580"/>
              </a:spcBef>
              <a:spcAft>
                <a:spcPts val="660"/>
              </a:spcAft>
              <a:buClrTx/>
              <a:buSzTx/>
              <a:buFont typeface="Arial" panose="020B0604020202020204" pitchFamily="34" charset="0"/>
              <a:buChar char="•"/>
              <a:tabLst/>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376950" marR="0" lvl="0" indent="-376950" algn="l" defTabSz="2010400" rtl="0" eaLnBrk="1" fontAlgn="auto" latinLnBrk="0" hangingPunct="1">
              <a:lnSpc>
                <a:spcPts val="3518"/>
              </a:lnSpc>
              <a:spcBef>
                <a:spcPts val="580"/>
              </a:spcBef>
              <a:spcAft>
                <a:spcPts val="660"/>
              </a:spcAft>
              <a:buClrTx/>
              <a:buSzTx/>
              <a:tabLst/>
              <a:defRPr/>
            </a:pPr>
            <a:r>
              <a:rPr lang="en-US" sz="2418">
                <a:latin typeface="+mj-lt"/>
              </a:rPr>
              <a:t>In </a:t>
            </a:r>
            <a:r>
              <a:rPr lang="en-US" sz="2418" err="1">
                <a:latin typeface="+mj-lt"/>
              </a:rPr>
              <a:t>egestas</a:t>
            </a:r>
            <a:r>
              <a:rPr lang="en-US" sz="2418">
                <a:latin typeface="+mj-lt"/>
              </a:rPr>
              <a:t> </a:t>
            </a:r>
            <a:r>
              <a:rPr lang="en-US" sz="2418" err="1">
                <a:latin typeface="+mj-lt"/>
              </a:rPr>
              <a:t>orci</a:t>
            </a:r>
            <a:r>
              <a:rPr lang="en-US" sz="2418">
                <a:latin typeface="+mj-lt"/>
              </a:rPr>
              <a:t> </a:t>
            </a:r>
            <a:r>
              <a:rPr lang="en-US" sz="2418" err="1">
                <a:latin typeface="+mj-lt"/>
              </a:rPr>
              <a:t>eu</a:t>
            </a:r>
            <a:r>
              <a:rPr lang="en-US" sz="2418">
                <a:latin typeface="+mj-lt"/>
              </a:rPr>
              <a:t> </a:t>
            </a:r>
            <a:r>
              <a:rPr lang="en-US" sz="2418" err="1">
                <a:latin typeface="+mj-lt"/>
              </a:rPr>
              <a:t>lacinia</a:t>
            </a:r>
            <a:r>
              <a:rPr lang="en-US" sz="2418">
                <a:latin typeface="+mj-lt"/>
              </a:rPr>
              <a:t> </a:t>
            </a:r>
            <a:r>
              <a:rPr lang="en-US" sz="2418" err="1">
                <a:latin typeface="+mj-lt"/>
              </a:rPr>
              <a:t>consectetur</a:t>
            </a:r>
            <a:r>
              <a:rPr lang="en-US" sz="2418">
                <a:latin typeface="+mj-lt"/>
              </a:rPr>
              <a:t>. In dolor ipsum, gravida et </a:t>
            </a:r>
            <a:r>
              <a:rPr lang="en-US" sz="2418" err="1">
                <a:latin typeface="+mj-lt"/>
              </a:rPr>
              <a:t>sagittis</a:t>
            </a:r>
            <a:r>
              <a:rPr lang="en-US" sz="2418">
                <a:latin typeface="+mj-lt"/>
              </a:rPr>
              <a:t> id, </a:t>
            </a:r>
            <a:r>
              <a:rPr lang="en-US" sz="2418" err="1">
                <a:latin typeface="+mj-lt"/>
              </a:rPr>
              <a:t>sollicitudin</a:t>
            </a:r>
            <a:r>
              <a:rPr lang="en-US" sz="2418">
                <a:latin typeface="+mj-lt"/>
              </a:rPr>
              <a:t> </a:t>
            </a:r>
            <a:r>
              <a:rPr lang="en-US" sz="2418" err="1">
                <a:latin typeface="+mj-lt"/>
              </a:rPr>
              <a:t>ut</a:t>
            </a:r>
            <a:r>
              <a:rPr lang="en-US" sz="2418">
                <a:latin typeface="+mj-lt"/>
              </a:rPr>
              <a:t> </a:t>
            </a:r>
            <a:r>
              <a:rPr lang="en-US" sz="2418" err="1">
                <a:latin typeface="+mj-lt"/>
              </a:rPr>
              <a:t>nisl</a:t>
            </a:r>
            <a:r>
              <a:rPr lang="en-US" sz="2418">
                <a:latin typeface="+mj-lt"/>
              </a:rPr>
              <a:t>. </a:t>
            </a:r>
            <a:r>
              <a:rPr lang="en-US" sz="2418" err="1">
                <a:latin typeface="+mj-lt"/>
              </a:rPr>
              <a:t>Praesent</a:t>
            </a:r>
            <a:r>
              <a:rPr lang="en-US" sz="2418">
                <a:latin typeface="+mj-lt"/>
              </a:rPr>
              <a:t> </a:t>
            </a:r>
            <a:r>
              <a:rPr lang="en-US" sz="2418" err="1">
                <a:latin typeface="+mj-lt"/>
              </a:rPr>
              <a:t>bibendum</a:t>
            </a:r>
            <a:r>
              <a:rPr lang="en-US" sz="2418">
                <a:latin typeface="+mj-lt"/>
              </a:rPr>
              <a:t> tempus </a:t>
            </a:r>
            <a:r>
              <a:rPr lang="en-US" sz="2418" err="1">
                <a:latin typeface="+mj-lt"/>
              </a:rPr>
              <a:t>tellus</a:t>
            </a:r>
            <a:r>
              <a:rPr lang="en-US" sz="2418">
                <a:latin typeface="+mj-lt"/>
              </a:rPr>
              <a:t> </a:t>
            </a:r>
            <a:r>
              <a:rPr lang="en-US" sz="2418" err="1">
                <a:latin typeface="+mj-lt"/>
              </a:rPr>
              <a:t>nec</a:t>
            </a:r>
            <a:r>
              <a:rPr lang="en-US" sz="2418">
                <a:latin typeface="+mj-lt"/>
              </a:rPr>
              <a:t> </a:t>
            </a:r>
            <a:r>
              <a:rPr lang="en-US" sz="2418" err="1">
                <a:latin typeface="+mj-lt"/>
              </a:rPr>
              <a:t>hendrerit</a:t>
            </a:r>
            <a:r>
              <a:rPr lang="en-US" sz="2418">
                <a:latin typeface="+mj-lt"/>
              </a:rPr>
              <a:t>. Nam in </a:t>
            </a:r>
            <a:r>
              <a:rPr lang="en-US" sz="2418" err="1">
                <a:latin typeface="+mj-lt"/>
              </a:rPr>
              <a:t>tempor</a:t>
            </a:r>
            <a:r>
              <a:rPr lang="en-US" sz="2418">
                <a:latin typeface="+mj-lt"/>
              </a:rPr>
              <a:t> </a:t>
            </a:r>
            <a:r>
              <a:rPr lang="en-US" sz="2418" err="1">
                <a:latin typeface="+mj-lt"/>
              </a:rPr>
              <a:t>metus</a:t>
            </a:r>
            <a:r>
              <a:rPr lang="en-US" sz="2418">
                <a:latin typeface="+mj-lt"/>
              </a:rPr>
              <a:t>, ac </a:t>
            </a:r>
            <a:r>
              <a:rPr lang="en-US" sz="2418" err="1">
                <a:latin typeface="+mj-lt"/>
              </a:rPr>
              <a:t>finibus</a:t>
            </a:r>
            <a:r>
              <a:rPr lang="en-US" sz="2418">
                <a:latin typeface="+mj-lt"/>
              </a:rPr>
              <a:t> </a:t>
            </a:r>
            <a:r>
              <a:rPr lang="en-US" sz="2418" err="1">
                <a:latin typeface="+mj-lt"/>
              </a:rPr>
              <a:t>purus</a:t>
            </a:r>
            <a:r>
              <a:rPr lang="en-US" sz="2418">
                <a:latin typeface="+mj-lt"/>
              </a:rPr>
              <a:t>. </a:t>
            </a:r>
            <a:r>
              <a:rPr lang="en-US" sz="2418" err="1">
                <a:latin typeface="+mj-lt"/>
              </a:rPr>
              <a:t>Praesent</a:t>
            </a:r>
            <a:r>
              <a:rPr lang="en-US" sz="2418">
                <a:latin typeface="+mj-lt"/>
              </a:rPr>
              <a:t> </a:t>
            </a:r>
            <a:r>
              <a:rPr lang="en-US" sz="2418" err="1">
                <a:latin typeface="+mj-lt"/>
              </a:rPr>
              <a:t>consequat</a:t>
            </a:r>
            <a:r>
              <a:rPr lang="en-US" sz="2418">
                <a:latin typeface="+mj-lt"/>
              </a:rPr>
              <a:t> </a:t>
            </a:r>
            <a:r>
              <a:rPr lang="en-US" sz="2418" err="1">
                <a:latin typeface="+mj-lt"/>
              </a:rPr>
              <a:t>lectus</a:t>
            </a:r>
            <a:r>
              <a:rPr lang="en-US" sz="2418">
                <a:latin typeface="+mj-lt"/>
              </a:rPr>
              <a:t> sit </a:t>
            </a:r>
            <a:r>
              <a:rPr lang="en-US" sz="2418" err="1">
                <a:latin typeface="+mj-lt"/>
              </a:rPr>
              <a:t>amet</a:t>
            </a:r>
            <a:r>
              <a:rPr lang="en-US" sz="2418">
                <a:latin typeface="+mj-lt"/>
              </a:rPr>
              <a:t> </a:t>
            </a:r>
            <a:r>
              <a:rPr lang="en-US" sz="2418" err="1">
                <a:latin typeface="+mj-lt"/>
              </a:rPr>
              <a:t>tortor</a:t>
            </a:r>
            <a:r>
              <a:rPr lang="en-US" sz="2418">
                <a:latin typeface="+mj-lt"/>
              </a:rPr>
              <a:t> pharetra, </a:t>
            </a:r>
            <a:r>
              <a:rPr lang="en-US" sz="2418" err="1">
                <a:latin typeface="+mj-lt"/>
              </a:rPr>
              <a:t>sed</a:t>
            </a:r>
            <a:r>
              <a:rPr lang="en-US" sz="2418">
                <a:latin typeface="+mj-lt"/>
              </a:rPr>
              <a:t> </a:t>
            </a:r>
            <a:r>
              <a:rPr lang="en-US" sz="2418" err="1">
                <a:latin typeface="+mj-lt"/>
              </a:rPr>
              <a:t>venenatis</a:t>
            </a:r>
            <a:r>
              <a:rPr lang="en-US" sz="2418">
                <a:latin typeface="+mj-lt"/>
              </a:rPr>
              <a:t> </a:t>
            </a:r>
            <a:r>
              <a:rPr lang="en-US" sz="2418" err="1">
                <a:latin typeface="+mj-lt"/>
              </a:rPr>
              <a:t>eros</a:t>
            </a:r>
            <a:r>
              <a:rPr lang="en-US" sz="2418">
                <a:latin typeface="+mj-lt"/>
              </a:rPr>
              <a:t> </a:t>
            </a:r>
            <a:r>
              <a:rPr lang="en-US" sz="2418" err="1">
                <a:latin typeface="+mj-lt"/>
              </a:rPr>
              <a:t>lacinia</a:t>
            </a:r>
            <a:r>
              <a:rPr lang="en-US" sz="2418">
                <a:latin typeface="+mj-lt"/>
              </a:rPr>
              <a:t>. In </a:t>
            </a:r>
            <a:r>
              <a:rPr lang="en-US" sz="2418" err="1">
                <a:latin typeface="+mj-lt"/>
              </a:rPr>
              <a:t>sed</a:t>
            </a:r>
            <a:r>
              <a:rPr lang="en-US" sz="2418">
                <a:latin typeface="+mj-lt"/>
              </a:rPr>
              <a:t> </a:t>
            </a:r>
            <a:r>
              <a:rPr lang="en-US" sz="2418" err="1">
                <a:latin typeface="+mj-lt"/>
              </a:rPr>
              <a:t>erat</a:t>
            </a:r>
            <a:r>
              <a:rPr lang="en-US" sz="2418">
                <a:latin typeface="+mj-lt"/>
              </a:rPr>
              <a:t> libero. </a:t>
            </a:r>
            <a:r>
              <a:rPr lang="en-US" sz="2418" err="1">
                <a:latin typeface="+mj-lt"/>
              </a:rPr>
              <a:t>Sed</a:t>
            </a:r>
            <a:r>
              <a:rPr lang="en-US" sz="2418">
                <a:latin typeface="+mj-lt"/>
              </a:rPr>
              <a:t> lorem </a:t>
            </a:r>
            <a:r>
              <a:rPr lang="en-US" sz="2418" err="1">
                <a:latin typeface="+mj-lt"/>
              </a:rPr>
              <a:t>neque</a:t>
            </a:r>
            <a:r>
              <a:rPr lang="en-US" sz="2418">
                <a:latin typeface="+mj-lt"/>
              </a:rPr>
              <a:t>, </a:t>
            </a:r>
            <a:r>
              <a:rPr lang="en-US" sz="2418" err="1">
                <a:latin typeface="+mj-lt"/>
              </a:rPr>
              <a:t>commodo</a:t>
            </a:r>
            <a:r>
              <a:rPr lang="en-US" sz="2418">
                <a:latin typeface="+mj-lt"/>
              </a:rPr>
              <a:t> vitae ex at, pharetra convallis </a:t>
            </a:r>
            <a:r>
              <a:rPr lang="en-US" sz="2418" err="1">
                <a:latin typeface="+mj-lt"/>
              </a:rPr>
              <a:t>nunc</a:t>
            </a:r>
            <a:r>
              <a:rPr lang="en-US" sz="2418">
                <a:latin typeface="+mj-lt"/>
              </a:rPr>
              <a:t>. In </a:t>
            </a:r>
            <a:r>
              <a:rPr lang="en-US" sz="2418" err="1">
                <a:latin typeface="+mj-lt"/>
              </a:rPr>
              <a:t>vehicula</a:t>
            </a:r>
            <a:r>
              <a:rPr lang="en-US" sz="2418">
                <a:latin typeface="+mj-lt"/>
              </a:rPr>
              <a:t> </a:t>
            </a:r>
            <a:r>
              <a:rPr lang="en-US" sz="2418" err="1">
                <a:latin typeface="+mj-lt"/>
              </a:rPr>
              <a:t>mauris</a:t>
            </a:r>
            <a:r>
              <a:rPr lang="en-US" sz="2418">
                <a:latin typeface="+mj-lt"/>
              </a:rPr>
              <a:t> ligula. </a:t>
            </a:r>
            <a:r>
              <a:rPr lang="en-US" sz="2418" err="1">
                <a:latin typeface="+mj-lt"/>
              </a:rPr>
              <a:t>Suspendisse</a:t>
            </a:r>
            <a:r>
              <a:rPr lang="en-US" sz="2418">
                <a:latin typeface="+mj-lt"/>
              </a:rPr>
              <a:t> in </a:t>
            </a:r>
            <a:r>
              <a:rPr lang="en-US" sz="2418" err="1">
                <a:latin typeface="+mj-lt"/>
              </a:rPr>
              <a:t>tellus</a:t>
            </a:r>
            <a:r>
              <a:rPr lang="en-US" sz="2418">
                <a:latin typeface="+mj-lt"/>
              </a:rPr>
              <a:t> </a:t>
            </a:r>
            <a:r>
              <a:rPr lang="en-US" sz="2418" err="1">
                <a:latin typeface="+mj-lt"/>
              </a:rPr>
              <a:t>congue</a:t>
            </a:r>
            <a:r>
              <a:rPr lang="en-US" sz="2418">
                <a:latin typeface="+mj-lt"/>
              </a:rPr>
              <a:t> </a:t>
            </a:r>
            <a:r>
              <a:rPr lang="en-US" sz="2418" err="1">
                <a:latin typeface="+mj-lt"/>
              </a:rPr>
              <a:t>odio</a:t>
            </a:r>
            <a:r>
              <a:rPr lang="en-US" sz="2418">
                <a:latin typeface="+mj-lt"/>
              </a:rPr>
              <a:t> pharetra </a:t>
            </a:r>
            <a:r>
              <a:rPr lang="en-US" sz="2418" err="1">
                <a:latin typeface="+mj-lt"/>
              </a:rPr>
              <a:t>finibus</a:t>
            </a:r>
            <a:r>
              <a:rPr lang="en-US" sz="2418">
                <a:latin typeface="+mj-lt"/>
              </a:rPr>
              <a:t>. Nam </a:t>
            </a:r>
            <a:r>
              <a:rPr lang="en-US" sz="2418" err="1">
                <a:latin typeface="+mj-lt"/>
              </a:rPr>
              <a:t>vel</a:t>
            </a:r>
            <a:r>
              <a:rPr lang="en-US" sz="2418">
                <a:latin typeface="+mj-lt"/>
              </a:rPr>
              <a:t> </a:t>
            </a:r>
            <a:r>
              <a:rPr lang="en-US" sz="2418" err="1">
                <a:latin typeface="+mj-lt"/>
              </a:rPr>
              <a:t>auctor</a:t>
            </a:r>
            <a:r>
              <a:rPr lang="en-US" sz="2418">
                <a:latin typeface="+mj-lt"/>
              </a:rPr>
              <a:t> </a:t>
            </a:r>
            <a:r>
              <a:rPr lang="en-US" sz="2418" err="1">
                <a:latin typeface="+mj-lt"/>
              </a:rPr>
              <a:t>justo</a:t>
            </a:r>
            <a:r>
              <a:rPr lang="en-US" sz="2418">
                <a:latin typeface="+mj-lt"/>
              </a:rPr>
              <a:t>, vitae </a:t>
            </a:r>
            <a:r>
              <a:rPr lang="en-US" sz="2418" err="1">
                <a:latin typeface="+mj-lt"/>
              </a:rPr>
              <a:t>hendrerit</a:t>
            </a:r>
            <a:r>
              <a:rPr lang="en-US" sz="2418">
                <a:latin typeface="+mj-lt"/>
              </a:rPr>
              <a:t> </a:t>
            </a:r>
            <a:r>
              <a:rPr lang="en-US" sz="2418" err="1">
                <a:latin typeface="+mj-lt"/>
              </a:rPr>
              <a:t>orci</a:t>
            </a:r>
            <a:r>
              <a:rPr lang="en-US" sz="2418">
                <a:latin typeface="+mj-lt"/>
              </a:rPr>
              <a:t>. </a:t>
            </a:r>
            <a:r>
              <a:rPr lang="en-US" sz="2418" err="1">
                <a:latin typeface="+mj-lt"/>
              </a:rPr>
              <a:t>Duis</a:t>
            </a:r>
            <a:r>
              <a:rPr lang="en-US" sz="2418">
                <a:latin typeface="+mj-lt"/>
              </a:rPr>
              <a:t> </a:t>
            </a:r>
            <a:r>
              <a:rPr lang="en-US" sz="2418" err="1">
                <a:latin typeface="+mj-lt"/>
              </a:rPr>
              <a:t>nec</a:t>
            </a:r>
            <a:r>
              <a:rPr lang="en-US" sz="2418">
                <a:latin typeface="+mj-lt"/>
              </a:rPr>
              <a:t> </a:t>
            </a:r>
            <a:r>
              <a:rPr lang="en-US" sz="2418" err="1">
                <a:latin typeface="+mj-lt"/>
              </a:rPr>
              <a:t>sapien</a:t>
            </a:r>
            <a:r>
              <a:rPr lang="en-US" sz="2418">
                <a:latin typeface="+mj-lt"/>
              </a:rPr>
              <a:t> </a:t>
            </a:r>
            <a:r>
              <a:rPr lang="en-US" sz="2418" err="1">
                <a:latin typeface="+mj-lt"/>
              </a:rPr>
              <a:t>viverra</a:t>
            </a:r>
            <a:r>
              <a:rPr lang="en-US" sz="2418">
                <a:latin typeface="+mj-lt"/>
              </a:rPr>
              <a:t>, </a:t>
            </a:r>
            <a:r>
              <a:rPr lang="en-US" sz="2418" err="1">
                <a:latin typeface="+mj-lt"/>
              </a:rPr>
              <a:t>bibendum</a:t>
            </a:r>
            <a:r>
              <a:rPr lang="en-US" sz="2418">
                <a:latin typeface="+mj-lt"/>
              </a:rPr>
              <a:t> </a:t>
            </a:r>
            <a:r>
              <a:rPr lang="en-US" sz="2418" err="1">
                <a:latin typeface="+mj-lt"/>
              </a:rPr>
              <a:t>tellus</a:t>
            </a:r>
            <a:r>
              <a:rPr lang="en-US" sz="2418">
                <a:latin typeface="+mj-lt"/>
              </a:rPr>
              <a:t> </a:t>
            </a:r>
            <a:r>
              <a:rPr lang="en-US" sz="2418" err="1">
                <a:latin typeface="+mj-lt"/>
              </a:rPr>
              <a:t>eget</a:t>
            </a:r>
            <a:r>
              <a:rPr lang="en-US" sz="2418">
                <a:latin typeface="+mj-lt"/>
              </a:rPr>
              <a:t>, </a:t>
            </a:r>
            <a:r>
              <a:rPr lang="en-US" sz="2418" err="1">
                <a:latin typeface="+mj-lt"/>
              </a:rPr>
              <a:t>pellentesque</a:t>
            </a:r>
            <a:r>
              <a:rPr lang="en-US" sz="2418">
                <a:latin typeface="+mj-lt"/>
              </a:rPr>
              <a:t> </a:t>
            </a:r>
            <a:r>
              <a:rPr lang="en-US" sz="2418" err="1">
                <a:latin typeface="+mj-lt"/>
              </a:rPr>
              <a:t>massa</a:t>
            </a:r>
            <a:r>
              <a:rPr lang="en-US" sz="2418">
                <a:latin typeface="+mj-lt"/>
              </a:rPr>
              <a:t>. </a:t>
            </a:r>
            <a:r>
              <a:rPr lang="en-US" sz="2418" err="1">
                <a:latin typeface="+mj-lt"/>
              </a:rPr>
              <a:t>Nulla</a:t>
            </a:r>
            <a:r>
              <a:rPr lang="en-US" sz="2418">
                <a:latin typeface="+mj-lt"/>
              </a:rPr>
              <a:t> </a:t>
            </a:r>
            <a:r>
              <a:rPr lang="en-US" sz="2418" err="1">
                <a:latin typeface="+mj-lt"/>
              </a:rPr>
              <a:t>feugiat</a:t>
            </a:r>
            <a:r>
              <a:rPr lang="en-US" sz="2418">
                <a:latin typeface="+mj-lt"/>
              </a:rPr>
              <a:t>, </a:t>
            </a:r>
            <a:r>
              <a:rPr lang="en-US" sz="2418" err="1">
                <a:latin typeface="+mj-lt"/>
              </a:rPr>
              <a:t>turpis</a:t>
            </a:r>
            <a:r>
              <a:rPr lang="en-US" sz="2418">
                <a:latin typeface="+mj-lt"/>
              </a:rPr>
              <a:t> et </a:t>
            </a:r>
            <a:r>
              <a:rPr lang="en-US" sz="2418" err="1">
                <a:latin typeface="+mj-lt"/>
              </a:rPr>
              <a:t>posuere</a:t>
            </a:r>
            <a:r>
              <a:rPr lang="en-US" sz="2418">
                <a:latin typeface="+mj-lt"/>
              </a:rPr>
              <a:t> </a:t>
            </a:r>
            <a:r>
              <a:rPr lang="en-US" sz="2418" err="1">
                <a:latin typeface="+mj-lt"/>
              </a:rPr>
              <a:t>viverra</a:t>
            </a:r>
            <a:r>
              <a:rPr lang="en-US" sz="2418">
                <a:latin typeface="+mj-lt"/>
              </a:rPr>
              <a:t>, ipsum </a:t>
            </a:r>
            <a:r>
              <a:rPr lang="en-US" sz="2418" err="1">
                <a:latin typeface="+mj-lt"/>
              </a:rPr>
              <a:t>sem</a:t>
            </a:r>
            <a:r>
              <a:rPr lang="en-US" sz="2418">
                <a:latin typeface="+mj-lt"/>
              </a:rPr>
              <a:t> </a:t>
            </a:r>
            <a:r>
              <a:rPr lang="en-US" sz="2418" err="1">
                <a:latin typeface="+mj-lt"/>
              </a:rPr>
              <a:t>tincidunt</a:t>
            </a:r>
            <a:r>
              <a:rPr lang="en-US" sz="2418">
                <a:latin typeface="+mj-lt"/>
              </a:rPr>
              <a:t> </a:t>
            </a:r>
            <a:r>
              <a:rPr lang="en-US" sz="2418" err="1">
                <a:latin typeface="+mj-lt"/>
              </a:rPr>
              <a:t>est</a:t>
            </a:r>
            <a:r>
              <a:rPr lang="en-US" sz="2418">
                <a:latin typeface="+mj-lt"/>
              </a:rPr>
              <a:t>, </a:t>
            </a:r>
            <a:r>
              <a:rPr lang="en-US" sz="2418" err="1">
                <a:latin typeface="+mj-lt"/>
              </a:rPr>
              <a:t>finibus</a:t>
            </a:r>
            <a:r>
              <a:rPr lang="en-US" sz="2418">
                <a:latin typeface="+mj-lt"/>
              </a:rPr>
              <a:t> </a:t>
            </a:r>
            <a:r>
              <a:rPr lang="en-US" sz="2418" err="1">
                <a:latin typeface="+mj-lt"/>
              </a:rPr>
              <a:t>tempor</a:t>
            </a:r>
            <a:r>
              <a:rPr lang="en-US" sz="2418">
                <a:latin typeface="+mj-lt"/>
              </a:rPr>
              <a:t> </a:t>
            </a:r>
            <a:r>
              <a:rPr lang="en-US" sz="2418" err="1">
                <a:latin typeface="+mj-lt"/>
              </a:rPr>
              <a:t>nibh</a:t>
            </a:r>
            <a:r>
              <a:rPr lang="en-US" sz="2418">
                <a:latin typeface="+mj-lt"/>
              </a:rPr>
              <a:t> ante semper diam. </a:t>
            </a:r>
            <a:r>
              <a:rPr lang="en-US" sz="2418" err="1">
                <a:latin typeface="+mj-lt"/>
              </a:rPr>
              <a:t>Nullam</a:t>
            </a:r>
            <a:r>
              <a:rPr lang="en-US" sz="2418">
                <a:latin typeface="+mj-lt"/>
              </a:rPr>
              <a:t> </a:t>
            </a:r>
            <a:r>
              <a:rPr lang="en-US" sz="2418" err="1">
                <a:latin typeface="+mj-lt"/>
              </a:rPr>
              <a:t>quis</a:t>
            </a:r>
            <a:r>
              <a:rPr lang="en-US" sz="2418">
                <a:latin typeface="+mj-lt"/>
              </a:rPr>
              <a:t> </a:t>
            </a:r>
            <a:r>
              <a:rPr lang="en-US" sz="2418" err="1">
                <a:latin typeface="+mj-lt"/>
              </a:rPr>
              <a:t>euismod</a:t>
            </a:r>
            <a:r>
              <a:rPr lang="en-US" sz="2418">
                <a:latin typeface="+mj-lt"/>
              </a:rPr>
              <a:t> </a:t>
            </a:r>
            <a:r>
              <a:rPr lang="en-US" sz="2418" err="1">
                <a:latin typeface="+mj-lt"/>
              </a:rPr>
              <a:t>neque</a:t>
            </a:r>
            <a:r>
              <a:rPr lang="en-US" sz="2418">
                <a:latin typeface="+mj-lt"/>
              </a:rPr>
              <a:t>, </a:t>
            </a:r>
            <a:r>
              <a:rPr lang="en-US" sz="2418" err="1">
                <a:latin typeface="+mj-lt"/>
              </a:rPr>
              <a:t>nec</a:t>
            </a:r>
            <a:r>
              <a:rPr lang="en-US" sz="2418">
                <a:latin typeface="+mj-lt"/>
              </a:rPr>
              <a:t> </a:t>
            </a:r>
            <a:r>
              <a:rPr lang="en-US" sz="2418" err="1">
                <a:latin typeface="+mj-lt"/>
              </a:rPr>
              <a:t>facilisis</a:t>
            </a:r>
            <a:r>
              <a:rPr lang="en-US" sz="2418">
                <a:latin typeface="+mj-lt"/>
              </a:rPr>
              <a:t> sem. </a:t>
            </a:r>
            <a:r>
              <a:rPr lang="en-US" sz="2418" err="1">
                <a:latin typeface="+mj-lt"/>
              </a:rPr>
              <a:t>Morbi</a:t>
            </a:r>
            <a:r>
              <a:rPr lang="en-US" sz="2418">
                <a:latin typeface="+mj-lt"/>
              </a:rPr>
              <a:t> </a:t>
            </a:r>
            <a:r>
              <a:rPr lang="en-US" sz="2418" err="1">
                <a:latin typeface="+mj-lt"/>
              </a:rPr>
              <a:t>egestas</a:t>
            </a:r>
            <a:r>
              <a:rPr lang="en-US" sz="2418">
                <a:latin typeface="+mj-lt"/>
              </a:rPr>
              <a:t> </a:t>
            </a:r>
            <a:r>
              <a:rPr lang="en-US" sz="2418" err="1">
                <a:latin typeface="+mj-lt"/>
              </a:rPr>
              <a:t>iaculis</a:t>
            </a:r>
            <a:r>
              <a:rPr lang="en-US" sz="2418">
                <a:latin typeface="+mj-lt"/>
              </a:rPr>
              <a:t> </a:t>
            </a:r>
            <a:r>
              <a:rPr lang="en-US" sz="2418" err="1">
                <a:latin typeface="+mj-lt"/>
              </a:rPr>
              <a:t>dignissim</a:t>
            </a:r>
            <a:r>
              <a:rPr lang="en-US" sz="2418">
                <a:latin typeface="+mj-lt"/>
              </a:rPr>
              <a:t>. In </a:t>
            </a:r>
            <a:r>
              <a:rPr lang="en-US" sz="2418" err="1">
                <a:latin typeface="+mj-lt"/>
              </a:rPr>
              <a:t>accumsan</a:t>
            </a:r>
            <a:r>
              <a:rPr lang="en-US" sz="2418">
                <a:latin typeface="+mj-lt"/>
              </a:rPr>
              <a:t> </a:t>
            </a:r>
            <a:r>
              <a:rPr lang="en-US" sz="2418" err="1">
                <a:latin typeface="+mj-lt"/>
              </a:rPr>
              <a:t>tortor</a:t>
            </a:r>
            <a:r>
              <a:rPr lang="en-US" sz="2418">
                <a:latin typeface="+mj-lt"/>
              </a:rPr>
              <a:t> </a:t>
            </a:r>
            <a:r>
              <a:rPr lang="en-US" sz="2418" err="1">
                <a:latin typeface="+mj-lt"/>
              </a:rPr>
              <a:t>elit</a:t>
            </a:r>
            <a:r>
              <a:rPr lang="en-US" sz="2418">
                <a:latin typeface="+mj-lt"/>
              </a:rPr>
              <a:t>, non </a:t>
            </a:r>
            <a:r>
              <a:rPr lang="en-US" sz="2418" err="1">
                <a:latin typeface="+mj-lt"/>
              </a:rPr>
              <a:t>euismod</a:t>
            </a:r>
            <a:r>
              <a:rPr lang="en-US" sz="2418">
                <a:latin typeface="+mj-lt"/>
              </a:rPr>
              <a:t> </a:t>
            </a:r>
            <a:r>
              <a:rPr lang="en-US" sz="2418" err="1">
                <a:latin typeface="+mj-lt"/>
              </a:rPr>
              <a:t>eros</a:t>
            </a:r>
            <a:r>
              <a:rPr lang="en-US" sz="2418">
                <a:latin typeface="+mj-lt"/>
              </a:rPr>
              <a:t> </a:t>
            </a:r>
            <a:r>
              <a:rPr lang="en-US" sz="2418" err="1">
                <a:latin typeface="+mj-lt"/>
              </a:rPr>
              <a:t>accumsan</a:t>
            </a:r>
            <a:r>
              <a:rPr lang="en-US" sz="2418">
                <a:latin typeface="+mj-lt"/>
              </a:rPr>
              <a:t> ac. </a:t>
            </a:r>
            <a:r>
              <a:rPr lang="en-US" sz="2418" err="1">
                <a:latin typeface="+mj-lt"/>
              </a:rPr>
              <a:t>Sed</a:t>
            </a:r>
            <a:r>
              <a:rPr lang="en-US" sz="2418">
                <a:latin typeface="+mj-lt"/>
              </a:rPr>
              <a:t> </a:t>
            </a:r>
            <a:r>
              <a:rPr lang="en-US" sz="2418" err="1">
                <a:latin typeface="+mj-lt"/>
              </a:rPr>
              <a:t>ultrices</a:t>
            </a:r>
            <a:r>
              <a:rPr lang="en-US" sz="2418">
                <a:latin typeface="+mj-lt"/>
              </a:rPr>
              <a:t> mi lorem, </a:t>
            </a:r>
            <a:r>
              <a:rPr lang="en-US" sz="2418" err="1">
                <a:latin typeface="+mj-lt"/>
              </a:rPr>
              <a:t>ut</a:t>
            </a:r>
            <a:r>
              <a:rPr lang="en-US" sz="2418">
                <a:latin typeface="+mj-lt"/>
              </a:rPr>
              <a:t> </a:t>
            </a:r>
            <a:r>
              <a:rPr lang="en-US" sz="2418" err="1">
                <a:latin typeface="+mj-lt"/>
              </a:rPr>
              <a:t>dignissim</a:t>
            </a:r>
            <a:r>
              <a:rPr lang="en-US" sz="2418">
                <a:latin typeface="+mj-lt"/>
              </a:rPr>
              <a:t> </a:t>
            </a:r>
            <a:r>
              <a:rPr lang="en-US" sz="2418" err="1">
                <a:latin typeface="+mj-lt"/>
              </a:rPr>
              <a:t>nibh</a:t>
            </a:r>
            <a:r>
              <a:rPr lang="en-US" sz="2418">
                <a:latin typeface="+mj-lt"/>
              </a:rPr>
              <a:t> </a:t>
            </a:r>
            <a:r>
              <a:rPr lang="en-US" sz="2418" err="1">
                <a:latin typeface="+mj-lt"/>
              </a:rPr>
              <a:t>facilisis</a:t>
            </a:r>
            <a:r>
              <a:rPr lang="en-US" sz="2418">
                <a:latin typeface="+mj-lt"/>
              </a:rPr>
              <a:t> vel.</a:t>
            </a:r>
          </a:p>
        </p:txBody>
      </p:sp>
      <p:cxnSp>
        <p:nvCxnSpPr>
          <p:cNvPr id="4" name="Straight Connector 3"/>
          <p:cNvCxnSpPr/>
          <p:nvPr userDrawn="1"/>
        </p:nvCxnSpPr>
        <p:spPr>
          <a:xfrm>
            <a:off x="647291" y="1575277"/>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55530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Please Add Slide Headline Here</a:t>
            </a:r>
          </a:p>
        </p:txBody>
      </p:sp>
      <p:sp>
        <p:nvSpPr>
          <p:cNvPr id="3" name="Content Placeholder 5"/>
          <p:cNvSpPr>
            <a:spLocks noGrp="1"/>
          </p:cNvSpPr>
          <p:nvPr>
            <p:ph sz="quarter" idx="10" hasCustomPrompt="1"/>
          </p:nvPr>
        </p:nvSpPr>
        <p:spPr>
          <a:xfrm>
            <a:off x="785321" y="3127524"/>
            <a:ext cx="8764128" cy="6715799"/>
          </a:xfrm>
        </p:spPr>
        <p:txBody>
          <a:bodyPr/>
          <a:lstStyle>
            <a:lvl1pP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785320" y="2373567"/>
            <a:ext cx="8764130" cy="753957"/>
          </a:xfrm>
        </p:spPr>
        <p:txBody>
          <a:bodyPr wrap="none" bIns="0">
            <a:noAutofit/>
          </a:bodyPr>
          <a:lstStyle>
            <a:lvl1pPr marL="0" indent="0">
              <a:spcBef>
                <a:spcPts val="633"/>
              </a:spcBef>
              <a:buNone/>
              <a:defRPr sz="2638" b="1" i="0" cap="all" spc="440" baseline="0">
                <a:solidFill>
                  <a:schemeClr val="bg1"/>
                </a:solidFill>
              </a:defRPr>
            </a:lvl1pPr>
          </a:lstStyle>
          <a:p>
            <a:pPr lvl="0"/>
            <a:r>
              <a:rPr lang="en-US"/>
              <a:t>Highlight goes here</a:t>
            </a:r>
          </a:p>
        </p:txBody>
      </p:sp>
      <p:sp>
        <p:nvSpPr>
          <p:cNvPr id="6" name="Content Placeholder 5"/>
          <p:cNvSpPr>
            <a:spLocks noGrp="1"/>
          </p:cNvSpPr>
          <p:nvPr>
            <p:ph sz="quarter" idx="12" hasCustomPrompt="1"/>
          </p:nvPr>
        </p:nvSpPr>
        <p:spPr>
          <a:xfrm>
            <a:off x="10554651" y="3127524"/>
            <a:ext cx="8779839" cy="6715799"/>
          </a:xfrm>
        </p:spPr>
        <p:txBody>
          <a:bodyPr/>
          <a:lstStyle>
            <a:lvl1pP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10554650" y="2373567"/>
            <a:ext cx="8764134" cy="753957"/>
          </a:xfrm>
        </p:spPr>
        <p:txBody>
          <a:bodyPr wrap="none" bIns="0">
            <a:noAutofit/>
          </a:bodyPr>
          <a:lstStyle>
            <a:lvl1pPr marL="0" indent="0">
              <a:spcBef>
                <a:spcPts val="633"/>
              </a:spcBef>
              <a:buNone/>
              <a:defRPr sz="2638" b="1" i="0" cap="all" spc="440" baseline="0">
                <a:solidFill>
                  <a:schemeClr val="bg1"/>
                </a:solidFill>
              </a:defRPr>
            </a:lvl1pPr>
          </a:lstStyle>
          <a:p>
            <a:pPr lvl="0"/>
            <a:r>
              <a:rPr lang="en-US"/>
              <a:t>OTHER Highlight goes here</a:t>
            </a:r>
          </a:p>
        </p:txBody>
      </p:sp>
      <p:cxnSp>
        <p:nvCxnSpPr>
          <p:cNvPr id="8" name="Straight Connector 7"/>
          <p:cNvCxnSpPr/>
          <p:nvPr userDrawn="1"/>
        </p:nvCxnSpPr>
        <p:spPr>
          <a:xfrm>
            <a:off x="647291" y="1575277"/>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989220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2478220" y="2723356"/>
            <a:ext cx="5066233" cy="6384199"/>
          </a:xfrm>
          <a:ln>
            <a:solidFill>
              <a:schemeClr val="bg1"/>
            </a:solidFill>
          </a:ln>
        </p:spPr>
        <p:txBody>
          <a:bodyPr vert="horz" lIns="182880" tIns="274320" rIns="182880" bIns="274320" rtlCol="0">
            <a:normAutofit/>
          </a:bodyPr>
          <a:lstStyle>
            <a:lvl1pPr>
              <a:defRPr lang="en-US" sz="2199" dirty="0" smtClean="0">
                <a:solidFill>
                  <a:schemeClr val="bg1"/>
                </a:solidFill>
              </a:defRPr>
            </a:lvl1pPr>
            <a:lvl2pPr>
              <a:defRPr lang="en-US" sz="2199" dirty="0" smtClean="0">
                <a:solidFill>
                  <a:schemeClr val="bg1"/>
                </a:solidFill>
              </a:defRPr>
            </a:lvl2pPr>
            <a:lvl3pPr>
              <a:defRPr lang="en-US" sz="2199" dirty="0" smtClean="0">
                <a:solidFill>
                  <a:schemeClr val="bg1"/>
                </a:solidFill>
              </a:defRPr>
            </a:lvl3pPr>
            <a:lvl4pPr>
              <a:defRPr lang="en-US" sz="2199" dirty="0" smtClean="0">
                <a:solidFill>
                  <a:schemeClr val="bg1"/>
                </a:solidFill>
              </a:defRPr>
            </a:lvl4pPr>
            <a:lvl5pPr>
              <a:defRPr lang="en-US" sz="2199"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5" name="Title Placeholder 3"/>
          <p:cNvSpPr>
            <a:spLocks noGrp="1"/>
          </p:cNvSpPr>
          <p:nvPr>
            <p:ph type="body" sz="quarter" idx="11" hasCustomPrompt="1"/>
          </p:nvPr>
        </p:nvSpPr>
        <p:spPr>
          <a:xfrm>
            <a:off x="12610686" y="1758291"/>
            <a:ext cx="5066233" cy="965065"/>
          </a:xfrm>
          <a:solidFill>
            <a:schemeClr val="bg1"/>
          </a:solidFill>
          <a:ln>
            <a:solidFill>
              <a:schemeClr val="bg1"/>
            </a:solidFill>
          </a:ln>
        </p:spPr>
        <p:txBody>
          <a:bodyPr wrap="none" lIns="91440" tIns="0" rIns="91440" bIns="0" anchor="ctr">
            <a:noAutofit/>
          </a:bodyPr>
          <a:lstStyle>
            <a:lvl1pPr marL="0" indent="0" algn="ctr">
              <a:buNone/>
              <a:defRPr sz="2638" b="1" i="0" cap="all" spc="440" baseline="0"/>
            </a:lvl1pPr>
            <a:lvl2pPr marL="1005200" indent="0">
              <a:buNone/>
              <a:defRPr b="1" i="0" cap="all" spc="440" baseline="0"/>
            </a:lvl2pPr>
            <a:lvl3pPr marL="2010400" indent="0">
              <a:buNone/>
              <a:defRPr b="1" i="0" cap="all" spc="440" baseline="0"/>
            </a:lvl3pPr>
            <a:lvl4pPr marL="3015600" indent="0">
              <a:buNone/>
              <a:defRPr b="1" i="0" cap="all" spc="440" baseline="0"/>
            </a:lvl4pPr>
            <a:lvl5pPr marL="4020800" indent="0">
              <a:buFont typeface="Arial" panose="020B0604020202020204" pitchFamily="34" charset="0"/>
              <a:buNone/>
              <a:defRPr b="1" i="0" cap="all" spc="440" baseline="0"/>
            </a:lvl5pPr>
          </a:lstStyle>
          <a:p>
            <a:pPr lvl="0"/>
            <a:r>
              <a:rPr lang="en-US"/>
              <a:t>ADD TITILE HERE</a:t>
            </a:r>
          </a:p>
        </p:txBody>
      </p:sp>
      <p:sp>
        <p:nvSpPr>
          <p:cNvPr id="4" name="Title Placeholder 2"/>
          <p:cNvSpPr>
            <a:spLocks noGrp="1"/>
          </p:cNvSpPr>
          <p:nvPr>
            <p:ph type="body" sz="quarter" idx="10" hasCustomPrompt="1"/>
          </p:nvPr>
        </p:nvSpPr>
        <p:spPr>
          <a:xfrm>
            <a:off x="7544453" y="1758291"/>
            <a:ext cx="5066233" cy="965065"/>
          </a:xfrm>
          <a:solidFill>
            <a:schemeClr val="bg1"/>
          </a:solidFill>
          <a:ln>
            <a:solidFill>
              <a:schemeClr val="bg1"/>
            </a:solidFill>
          </a:ln>
        </p:spPr>
        <p:txBody>
          <a:bodyPr wrap="none" lIns="91440" tIns="0" rIns="91440" bIns="0" anchor="ctr">
            <a:noAutofit/>
          </a:bodyPr>
          <a:lstStyle>
            <a:lvl1pPr marL="0" indent="0" algn="ctr">
              <a:buNone/>
              <a:defRPr sz="2638" b="1" i="0" cap="all" spc="440" baseline="0"/>
            </a:lvl1pPr>
            <a:lvl2pPr marL="1005200" indent="0">
              <a:buNone/>
              <a:defRPr b="1" i="0" cap="all" spc="440" baseline="0"/>
            </a:lvl2pPr>
            <a:lvl3pPr marL="2010400" indent="0">
              <a:buNone/>
              <a:defRPr b="1" i="0" cap="all" spc="440" baseline="0"/>
            </a:lvl3pPr>
            <a:lvl4pPr marL="3015600" indent="0">
              <a:buNone/>
              <a:defRPr b="1" i="0" cap="all" spc="440" baseline="0"/>
            </a:lvl4pPr>
            <a:lvl5pPr marL="4020800" indent="0">
              <a:buFont typeface="Arial" panose="020B0604020202020204" pitchFamily="34" charset="0"/>
              <a:buNone/>
              <a:defRPr b="1" i="0" cap="all" spc="440" baseline="0"/>
            </a:lvl5pPr>
          </a:lstStyle>
          <a:p>
            <a:pPr lvl="0"/>
            <a:r>
              <a:rPr lang="en-US"/>
              <a:t>ADD TITILE HERE</a:t>
            </a:r>
          </a:p>
        </p:txBody>
      </p:sp>
      <p:sp>
        <p:nvSpPr>
          <p:cNvPr id="6" name="Title Placeholder 1"/>
          <p:cNvSpPr>
            <a:spLocks noGrp="1"/>
          </p:cNvSpPr>
          <p:nvPr>
            <p:ph type="body" sz="quarter" idx="12" hasCustomPrompt="1"/>
          </p:nvPr>
        </p:nvSpPr>
        <p:spPr>
          <a:xfrm>
            <a:off x="2478220" y="1758291"/>
            <a:ext cx="5066233" cy="965065"/>
          </a:xfrm>
          <a:solidFill>
            <a:schemeClr val="bg1"/>
          </a:solidFill>
          <a:ln>
            <a:solidFill>
              <a:schemeClr val="bg1"/>
            </a:solidFill>
          </a:ln>
        </p:spPr>
        <p:txBody>
          <a:bodyPr wrap="none" lIns="91440" tIns="0" rIns="91440" bIns="0" anchor="ctr">
            <a:noAutofit/>
          </a:bodyPr>
          <a:lstStyle>
            <a:lvl1pPr marL="0" indent="0" algn="ctr">
              <a:buNone/>
              <a:defRPr sz="2638" b="1" i="0" cap="all" spc="440" baseline="0"/>
            </a:lvl1pPr>
            <a:lvl2pPr marL="1005200" indent="0">
              <a:buNone/>
              <a:defRPr b="1" i="0" cap="all" spc="440" baseline="0"/>
            </a:lvl2pPr>
            <a:lvl3pPr marL="2010400" indent="0">
              <a:buNone/>
              <a:defRPr b="1" i="0" cap="all" spc="440" baseline="0"/>
            </a:lvl3pPr>
            <a:lvl4pPr marL="3015600" indent="0">
              <a:buNone/>
              <a:defRPr b="1" i="0" cap="all" spc="440" baseline="0"/>
            </a:lvl4pPr>
            <a:lvl5pPr marL="4020800" indent="0">
              <a:buFont typeface="Arial" panose="020B0604020202020204" pitchFamily="34" charset="0"/>
              <a:buNone/>
              <a:defRPr b="1" i="0" cap="all" spc="440" baseline="0"/>
            </a:lvl5pPr>
          </a:lstStyle>
          <a:p>
            <a:pPr lvl="0"/>
            <a:r>
              <a:rPr lang="en-US"/>
              <a:t>ADD TITILE HERE</a:t>
            </a:r>
          </a:p>
        </p:txBody>
      </p:sp>
      <p:sp>
        <p:nvSpPr>
          <p:cNvPr id="13"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16" name="Content Placeholder 14"/>
          <p:cNvSpPr>
            <a:spLocks noGrp="1"/>
          </p:cNvSpPr>
          <p:nvPr>
            <p:ph sz="quarter" idx="17" hasCustomPrompt="1"/>
          </p:nvPr>
        </p:nvSpPr>
        <p:spPr>
          <a:xfrm>
            <a:off x="12610686" y="2723356"/>
            <a:ext cx="5066233" cy="6384199"/>
          </a:xfrm>
          <a:ln>
            <a:solidFill>
              <a:schemeClr val="bg1"/>
            </a:solidFill>
          </a:ln>
        </p:spPr>
        <p:txBody>
          <a:bodyPr vert="horz" lIns="182880" tIns="274320" rIns="182880" bIns="274320" rtlCol="0">
            <a:normAutofit/>
          </a:bodyPr>
          <a:lstStyle>
            <a:lvl1pPr>
              <a:defRPr lang="en-US" sz="2199" dirty="0" smtClean="0">
                <a:solidFill>
                  <a:schemeClr val="bg1"/>
                </a:solidFill>
              </a:defRPr>
            </a:lvl1pPr>
            <a:lvl2pPr>
              <a:defRPr lang="en-US" sz="2199" dirty="0" smtClean="0">
                <a:solidFill>
                  <a:schemeClr val="bg1"/>
                </a:solidFill>
              </a:defRPr>
            </a:lvl2pPr>
            <a:lvl3pPr>
              <a:defRPr lang="en-US" sz="2199" dirty="0" smtClean="0">
                <a:solidFill>
                  <a:schemeClr val="bg1"/>
                </a:solidFill>
              </a:defRPr>
            </a:lvl3pPr>
            <a:lvl4pPr>
              <a:defRPr lang="en-US" sz="2199" dirty="0" smtClean="0">
                <a:solidFill>
                  <a:schemeClr val="bg1"/>
                </a:solidFill>
              </a:defRPr>
            </a:lvl4pPr>
            <a:lvl5pPr>
              <a:defRPr lang="en-US" sz="2199"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17" name="Content Placeholder 14"/>
          <p:cNvSpPr>
            <a:spLocks noGrp="1"/>
          </p:cNvSpPr>
          <p:nvPr>
            <p:ph sz="quarter" idx="18" hasCustomPrompt="1"/>
          </p:nvPr>
        </p:nvSpPr>
        <p:spPr>
          <a:xfrm>
            <a:off x="7544453" y="2723356"/>
            <a:ext cx="5066233" cy="6384199"/>
          </a:xfrm>
          <a:ln>
            <a:solidFill>
              <a:schemeClr val="bg1"/>
            </a:solidFill>
          </a:ln>
        </p:spPr>
        <p:txBody>
          <a:bodyPr vert="horz" lIns="182880" tIns="274320" rIns="182880" bIns="274320" rtlCol="0">
            <a:normAutofit/>
          </a:bodyPr>
          <a:lstStyle>
            <a:lvl1pPr>
              <a:defRPr lang="en-US" sz="2199" dirty="0" smtClean="0">
                <a:solidFill>
                  <a:schemeClr val="bg1"/>
                </a:solidFill>
              </a:defRPr>
            </a:lvl1pPr>
            <a:lvl2pPr>
              <a:defRPr lang="en-US" sz="2199" dirty="0" smtClean="0">
                <a:solidFill>
                  <a:schemeClr val="bg1"/>
                </a:solidFill>
              </a:defRPr>
            </a:lvl2pPr>
            <a:lvl3pPr>
              <a:defRPr lang="en-US" sz="2199" dirty="0" smtClean="0">
                <a:solidFill>
                  <a:schemeClr val="bg1"/>
                </a:solidFill>
              </a:defRPr>
            </a:lvl3pPr>
            <a:lvl4pPr>
              <a:defRPr lang="en-US" sz="2199" dirty="0" smtClean="0">
                <a:solidFill>
                  <a:schemeClr val="bg1"/>
                </a:solidFill>
              </a:defRPr>
            </a:lvl4pPr>
            <a:lvl5pPr>
              <a:defRPr lang="en-US" sz="2199"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Tree>
    <p:extLst>
      <p:ext uri="{BB962C8B-B14F-4D97-AF65-F5344CB8AC3E}">
        <p14:creationId xmlns:p14="http://schemas.microsoft.com/office/powerpoint/2010/main" val="2287016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3915624" y="4613802"/>
            <a:ext cx="12272852" cy="1291528"/>
          </a:xfrm>
          <a:prstGeom prst="rect">
            <a:avLst/>
          </a:prstGeom>
        </p:spPr>
        <p:txBody>
          <a:bodyPr anchor="ctr"/>
          <a:lstStyle>
            <a:lvl1pPr marL="0" indent="0" algn="ctr">
              <a:lnSpc>
                <a:spcPts val="5277"/>
              </a:lnSpc>
              <a:buNone/>
              <a:defRPr sz="3518">
                <a:solidFill>
                  <a:schemeClr val="bg1"/>
                </a:solidFill>
                <a:latin typeface="+mj-lt"/>
              </a:defRPr>
            </a:lvl1pPr>
            <a:lvl2pPr marL="1005200" indent="0">
              <a:buNone/>
              <a:defRPr sz="3518">
                <a:latin typeface="+mj-lt"/>
              </a:defRPr>
            </a:lvl2pPr>
            <a:lvl3pPr marL="2010400" indent="0">
              <a:buNone/>
              <a:defRPr sz="3518">
                <a:latin typeface="+mj-lt"/>
              </a:defRPr>
            </a:lvl3pPr>
            <a:lvl4pPr marL="3015600" indent="0">
              <a:buNone/>
              <a:defRPr sz="3518">
                <a:latin typeface="+mj-lt"/>
              </a:defRPr>
            </a:lvl4pPr>
            <a:lvl5pPr marL="4020800" indent="0">
              <a:buNone/>
              <a:defRPr sz="3518">
                <a:latin typeface="+mj-lt"/>
              </a:defRPr>
            </a:lvl5pPr>
          </a:lstStyle>
          <a:p>
            <a:pPr algn="ctr">
              <a:lnSpc>
                <a:spcPts val="2400"/>
              </a:lnSpc>
            </a:pPr>
            <a:r>
              <a:rPr lang="en-US" sz="3518" baseline="0">
                <a:solidFill>
                  <a:schemeClr val="bg1"/>
                </a:solidFill>
                <a:latin typeface="+mj-lt"/>
              </a:rPr>
              <a:t>Please add call out or quote here</a:t>
            </a:r>
            <a:br>
              <a:rPr lang="en-US" sz="3518" baseline="0">
                <a:solidFill>
                  <a:schemeClr val="bg1"/>
                </a:solidFill>
                <a:latin typeface="+mj-lt"/>
              </a:rPr>
            </a:br>
            <a:r>
              <a:rPr lang="en-US" sz="3518" baseline="0">
                <a:solidFill>
                  <a:schemeClr val="bg1"/>
                </a:solidFill>
                <a:latin typeface="+mj-lt"/>
              </a:rPr>
              <a:t>sit </a:t>
            </a:r>
            <a:r>
              <a:rPr lang="en-US" sz="3518" baseline="0" err="1">
                <a:solidFill>
                  <a:schemeClr val="bg1"/>
                </a:solidFill>
                <a:latin typeface="+mj-lt"/>
              </a:rPr>
              <a:t>amet</a:t>
            </a:r>
            <a:r>
              <a:rPr lang="en-US" sz="3518" baseline="0">
                <a:solidFill>
                  <a:schemeClr val="bg1"/>
                </a:solidFill>
                <a:latin typeface="+mj-lt"/>
              </a:rPr>
              <a:t>, </a:t>
            </a:r>
            <a:r>
              <a:rPr lang="en-US" sz="3518" baseline="0" err="1">
                <a:solidFill>
                  <a:schemeClr val="bg1"/>
                </a:solidFill>
                <a:latin typeface="+mj-lt"/>
              </a:rPr>
              <a:t>consectetur</a:t>
            </a:r>
            <a:r>
              <a:rPr lang="en-US" sz="3518" baseline="0">
                <a:solidFill>
                  <a:schemeClr val="bg1"/>
                </a:solidFill>
                <a:latin typeface="+mj-lt"/>
              </a:rPr>
              <a:t> </a:t>
            </a:r>
            <a:r>
              <a:rPr lang="en-US" sz="3518" baseline="0" err="1">
                <a:solidFill>
                  <a:schemeClr val="bg1"/>
                </a:solidFill>
                <a:latin typeface="+mj-lt"/>
              </a:rPr>
              <a:t>adipiscing</a:t>
            </a:r>
            <a:r>
              <a:rPr lang="en-US" sz="3518" baseline="0">
                <a:solidFill>
                  <a:schemeClr val="bg1"/>
                </a:solidFill>
                <a:latin typeface="+mj-lt"/>
              </a:rPr>
              <a:t> </a:t>
            </a:r>
            <a:r>
              <a:rPr lang="en-US" sz="3518" baseline="0" err="1">
                <a:solidFill>
                  <a:schemeClr val="bg1"/>
                </a:solidFill>
                <a:latin typeface="+mj-lt"/>
              </a:rPr>
              <a:t>elit</a:t>
            </a:r>
            <a:r>
              <a:rPr lang="en-US" sz="3518" baseline="0">
                <a:solidFill>
                  <a:schemeClr val="bg1"/>
                </a:solidFill>
                <a:latin typeface="+mj-lt"/>
              </a:rPr>
              <a:t>. </a:t>
            </a:r>
            <a:r>
              <a:rPr lang="en-US" sz="3518" baseline="0" err="1">
                <a:solidFill>
                  <a:schemeClr val="bg1"/>
                </a:solidFill>
                <a:latin typeface="+mj-lt"/>
              </a:rPr>
              <a:t>Sed</a:t>
            </a:r>
            <a:r>
              <a:rPr lang="en-US" sz="3518" baseline="0">
                <a:solidFill>
                  <a:schemeClr val="bg1"/>
                </a:solidFill>
                <a:latin typeface="+mj-lt"/>
              </a:rPr>
              <a:t> </a:t>
            </a:r>
            <a:r>
              <a:rPr lang="en-US" sz="3518" baseline="0" err="1">
                <a:solidFill>
                  <a:schemeClr val="bg1"/>
                </a:solidFill>
                <a:latin typeface="+mj-lt"/>
              </a:rPr>
              <a:t>nec</a:t>
            </a:r>
            <a:r>
              <a:rPr lang="en-US" sz="3518" baseline="0">
                <a:solidFill>
                  <a:schemeClr val="bg1"/>
                </a:solidFill>
                <a:latin typeface="+mj-lt"/>
              </a:rPr>
              <a:t> </a:t>
            </a:r>
            <a:r>
              <a:rPr lang="en-US" sz="3518" baseline="0" err="1">
                <a:solidFill>
                  <a:schemeClr val="bg1"/>
                </a:solidFill>
                <a:latin typeface="+mj-lt"/>
              </a:rPr>
              <a:t>sem</a:t>
            </a:r>
            <a:r>
              <a:rPr lang="en-US" sz="3518" baseline="0">
                <a:solidFill>
                  <a:schemeClr val="bg1"/>
                </a:solidFill>
                <a:latin typeface="+mj-lt"/>
              </a:rPr>
              <a:t> gravida, </a:t>
            </a:r>
            <a:r>
              <a:rPr lang="en-US" sz="3518" baseline="0" err="1">
                <a:solidFill>
                  <a:schemeClr val="bg1"/>
                </a:solidFill>
                <a:latin typeface="+mj-lt"/>
              </a:rPr>
              <a:t>dapibus</a:t>
            </a:r>
            <a:r>
              <a:rPr lang="en-US" sz="3518" baseline="0">
                <a:solidFill>
                  <a:schemeClr val="bg1"/>
                </a:solidFill>
                <a:latin typeface="+mj-lt"/>
              </a:rPr>
              <a:t> </a:t>
            </a:r>
            <a:r>
              <a:rPr lang="en-US" sz="3518" baseline="0" err="1">
                <a:solidFill>
                  <a:schemeClr val="bg1"/>
                </a:solidFill>
                <a:latin typeface="+mj-lt"/>
              </a:rPr>
              <a:t>turpis</a:t>
            </a:r>
            <a:r>
              <a:rPr lang="en-US" sz="3518" baseline="0">
                <a:solidFill>
                  <a:schemeClr val="bg1"/>
                </a:solidFill>
                <a:latin typeface="+mj-lt"/>
              </a:rPr>
              <a:t> </a:t>
            </a:r>
            <a:r>
              <a:rPr lang="en-US" sz="3518" baseline="0" err="1">
                <a:solidFill>
                  <a:schemeClr val="bg1"/>
                </a:solidFill>
                <a:latin typeface="+mj-lt"/>
              </a:rPr>
              <a:t>porttitor</a:t>
            </a:r>
            <a:r>
              <a:rPr lang="en-US" sz="3518" baseline="0">
                <a:solidFill>
                  <a:schemeClr val="bg1"/>
                </a:solidFill>
                <a:latin typeface="+mj-lt"/>
              </a:rPr>
              <a:t>, </a:t>
            </a:r>
            <a:r>
              <a:rPr lang="en-US" sz="3518" baseline="0" err="1">
                <a:solidFill>
                  <a:schemeClr val="bg1"/>
                </a:solidFill>
                <a:latin typeface="+mj-lt"/>
              </a:rPr>
              <a:t>tincidunt</a:t>
            </a:r>
            <a:r>
              <a:rPr lang="en-US" sz="3518" baseline="0">
                <a:solidFill>
                  <a:schemeClr val="bg1"/>
                </a:solidFill>
                <a:latin typeface="+mj-lt"/>
              </a:rPr>
              <a:t> </a:t>
            </a:r>
            <a:r>
              <a:rPr lang="en-US" sz="3518" baseline="0" err="1">
                <a:solidFill>
                  <a:schemeClr val="bg1"/>
                </a:solidFill>
                <a:latin typeface="+mj-lt"/>
              </a:rPr>
              <a:t>nibh</a:t>
            </a:r>
            <a:r>
              <a:rPr lang="en-US" sz="3518" baseline="0">
                <a:solidFill>
                  <a:schemeClr val="bg1"/>
                </a:solidFill>
                <a:latin typeface="+mj-lt"/>
              </a:rPr>
              <a:t>. </a:t>
            </a:r>
            <a:r>
              <a:rPr lang="en-US" sz="3518" baseline="0" err="1">
                <a:solidFill>
                  <a:schemeClr val="bg1"/>
                </a:solidFill>
                <a:latin typeface="+mj-lt"/>
              </a:rPr>
              <a:t>Orci</a:t>
            </a:r>
            <a:r>
              <a:rPr lang="en-US" sz="3518" baseline="0">
                <a:solidFill>
                  <a:schemeClr val="bg1"/>
                </a:solidFill>
                <a:latin typeface="+mj-lt"/>
              </a:rPr>
              <a:t> </a:t>
            </a:r>
            <a:r>
              <a:rPr lang="en-US" sz="3518" baseline="0" err="1">
                <a:solidFill>
                  <a:schemeClr val="bg1"/>
                </a:solidFill>
                <a:latin typeface="+mj-lt"/>
              </a:rPr>
              <a:t>varius</a:t>
            </a:r>
            <a:r>
              <a:rPr lang="en-US" sz="3518" baseline="0">
                <a:solidFill>
                  <a:schemeClr val="bg1"/>
                </a:solidFill>
                <a:latin typeface="+mj-lt"/>
              </a:rPr>
              <a:t> </a:t>
            </a:r>
            <a:r>
              <a:rPr lang="en-US" sz="3518" baseline="0" err="1">
                <a:solidFill>
                  <a:schemeClr val="bg1"/>
                </a:solidFill>
                <a:latin typeface="+mj-lt"/>
              </a:rPr>
              <a:t>natoque</a:t>
            </a:r>
            <a:r>
              <a:rPr lang="en-US" sz="3518" baseline="0">
                <a:solidFill>
                  <a:schemeClr val="bg1"/>
                </a:solidFill>
                <a:latin typeface="+mj-lt"/>
              </a:rPr>
              <a:t> </a:t>
            </a:r>
            <a:r>
              <a:rPr lang="en-US" sz="3518" baseline="0" err="1">
                <a:solidFill>
                  <a:schemeClr val="bg1"/>
                </a:solidFill>
                <a:latin typeface="+mj-lt"/>
              </a:rPr>
              <a:t>penatibus</a:t>
            </a:r>
            <a:r>
              <a:rPr lang="en-US" sz="3518" baseline="0">
                <a:solidFill>
                  <a:schemeClr val="bg1"/>
                </a:solidFill>
                <a:latin typeface="+mj-lt"/>
              </a:rPr>
              <a:t> et </a:t>
            </a:r>
            <a:r>
              <a:rPr lang="en-US" sz="3518" baseline="0" err="1">
                <a:solidFill>
                  <a:schemeClr val="bg1"/>
                </a:solidFill>
                <a:latin typeface="+mj-lt"/>
              </a:rPr>
              <a:t>magnis</a:t>
            </a:r>
            <a:r>
              <a:rPr lang="en-US" sz="3518" baseline="0">
                <a:solidFill>
                  <a:schemeClr val="bg1"/>
                </a:solidFill>
                <a:latin typeface="+mj-lt"/>
              </a:rPr>
              <a:t> dis parturient </a:t>
            </a:r>
            <a:r>
              <a:rPr lang="en-US" sz="3518" baseline="0" err="1">
                <a:solidFill>
                  <a:schemeClr val="bg1"/>
                </a:solidFill>
                <a:latin typeface="+mj-lt"/>
              </a:rPr>
              <a:t>montes</a:t>
            </a:r>
            <a:r>
              <a:rPr lang="en-US" sz="3518" baseline="0">
                <a:solidFill>
                  <a:schemeClr val="bg1"/>
                </a:solidFill>
                <a:latin typeface="+mj-lt"/>
              </a:rPr>
              <a:t>, </a:t>
            </a:r>
            <a:r>
              <a:rPr lang="en-US" sz="3518" baseline="0" err="1">
                <a:solidFill>
                  <a:schemeClr val="bg1"/>
                </a:solidFill>
                <a:latin typeface="+mj-lt"/>
              </a:rPr>
              <a:t>nascetur</a:t>
            </a:r>
            <a:r>
              <a:rPr lang="en-US" sz="3518" baseline="0">
                <a:solidFill>
                  <a:schemeClr val="bg1"/>
                </a:solidFill>
                <a:latin typeface="+mj-lt"/>
              </a:rPr>
              <a:t> </a:t>
            </a:r>
            <a:r>
              <a:rPr lang="en-US" sz="3518" baseline="0" err="1">
                <a:solidFill>
                  <a:schemeClr val="bg1"/>
                </a:solidFill>
                <a:latin typeface="+mj-lt"/>
              </a:rPr>
              <a:t>ridiculus</a:t>
            </a:r>
            <a:r>
              <a:rPr lang="en-US" sz="3518" baseline="0">
                <a:solidFill>
                  <a:schemeClr val="bg1"/>
                </a:solidFill>
                <a:latin typeface="+mj-lt"/>
              </a:rPr>
              <a:t> mus. Nam </a:t>
            </a:r>
            <a:r>
              <a:rPr lang="en-US" sz="3518" baseline="0" err="1">
                <a:solidFill>
                  <a:schemeClr val="bg1"/>
                </a:solidFill>
                <a:latin typeface="+mj-lt"/>
              </a:rPr>
              <a:t>eget</a:t>
            </a:r>
            <a:r>
              <a:rPr lang="en-US" sz="3518" baseline="0">
                <a:solidFill>
                  <a:schemeClr val="bg1"/>
                </a:solidFill>
                <a:latin typeface="+mj-lt"/>
              </a:rPr>
              <a:t> </a:t>
            </a:r>
            <a:r>
              <a:rPr lang="en-US" sz="3518" baseline="0" err="1">
                <a:solidFill>
                  <a:schemeClr val="bg1"/>
                </a:solidFill>
                <a:latin typeface="+mj-lt"/>
              </a:rPr>
              <a:t>enim</a:t>
            </a:r>
            <a:r>
              <a:rPr lang="en-US" sz="3518" baseline="0">
                <a:solidFill>
                  <a:schemeClr val="bg1"/>
                </a:solidFill>
                <a:latin typeface="+mj-lt"/>
              </a:rPr>
              <a:t> </a:t>
            </a:r>
            <a:r>
              <a:rPr lang="en-US" sz="3518" baseline="0" err="1">
                <a:solidFill>
                  <a:schemeClr val="bg1"/>
                </a:solidFill>
                <a:latin typeface="+mj-lt"/>
              </a:rPr>
              <a:t>mauris</a:t>
            </a:r>
            <a:r>
              <a:rPr lang="en-US" sz="3518" baseline="0">
                <a:solidFill>
                  <a:schemeClr val="bg1"/>
                </a:solidFill>
                <a:latin typeface="+mj-lt"/>
              </a:rPr>
              <a:t>. </a:t>
            </a:r>
            <a:r>
              <a:rPr lang="en-US" sz="3518" baseline="0" err="1">
                <a:solidFill>
                  <a:schemeClr val="bg1"/>
                </a:solidFill>
                <a:latin typeface="+mj-lt"/>
              </a:rPr>
              <a:t>Vivamus</a:t>
            </a:r>
            <a:r>
              <a:rPr lang="en-US" sz="3518" baseline="0">
                <a:solidFill>
                  <a:schemeClr val="bg1"/>
                </a:solidFill>
                <a:latin typeface="+mj-lt"/>
              </a:rPr>
              <a:t> sit </a:t>
            </a:r>
            <a:r>
              <a:rPr lang="en-US" sz="3518" baseline="0" err="1">
                <a:solidFill>
                  <a:schemeClr val="bg1"/>
                </a:solidFill>
                <a:latin typeface="+mj-lt"/>
              </a:rPr>
              <a:t>amet</a:t>
            </a:r>
            <a:r>
              <a:rPr lang="en-US" sz="3518" baseline="0">
                <a:solidFill>
                  <a:schemeClr val="bg1"/>
                </a:solidFill>
                <a:latin typeface="+mj-lt"/>
              </a:rPr>
              <a:t> </a:t>
            </a:r>
            <a:r>
              <a:rPr lang="en-US" sz="3518" baseline="0" err="1">
                <a:solidFill>
                  <a:schemeClr val="bg1"/>
                </a:solidFill>
                <a:latin typeface="+mj-lt"/>
              </a:rPr>
              <a:t>congue</a:t>
            </a:r>
            <a:r>
              <a:rPr lang="en-US" sz="3518" baseline="0">
                <a:solidFill>
                  <a:schemeClr val="bg1"/>
                </a:solidFill>
                <a:latin typeface="+mj-lt"/>
              </a:rPr>
              <a:t> </a:t>
            </a:r>
            <a:r>
              <a:rPr lang="en-US" sz="3518" baseline="0" err="1">
                <a:solidFill>
                  <a:schemeClr val="bg1"/>
                </a:solidFill>
                <a:latin typeface="+mj-lt"/>
              </a:rPr>
              <a:t>nunc</a:t>
            </a:r>
            <a:r>
              <a:rPr lang="en-US" sz="3518" baseline="0">
                <a:solidFill>
                  <a:schemeClr val="bg1"/>
                </a:solidFill>
                <a:latin typeface="+mj-lt"/>
              </a:rPr>
              <a:t>. </a:t>
            </a:r>
            <a:r>
              <a:rPr lang="en-US" sz="3518" baseline="0" err="1">
                <a:solidFill>
                  <a:schemeClr val="bg1"/>
                </a:solidFill>
                <a:latin typeface="+mj-lt"/>
              </a:rPr>
              <a:t>Duis</a:t>
            </a:r>
            <a:r>
              <a:rPr lang="en-US" sz="3518" baseline="0">
                <a:solidFill>
                  <a:schemeClr val="bg1"/>
                </a:solidFill>
                <a:latin typeface="+mj-lt"/>
              </a:rPr>
              <a:t> </a:t>
            </a:r>
            <a:r>
              <a:rPr lang="en-US" sz="3518" baseline="0" err="1">
                <a:solidFill>
                  <a:schemeClr val="bg1"/>
                </a:solidFill>
                <a:latin typeface="+mj-lt"/>
              </a:rPr>
              <a:t>pellentesque</a:t>
            </a:r>
            <a:r>
              <a:rPr lang="en-US" sz="3518" baseline="0">
                <a:solidFill>
                  <a:schemeClr val="bg1"/>
                </a:solidFill>
                <a:latin typeface="+mj-lt"/>
              </a:rPr>
              <a:t> </a:t>
            </a:r>
            <a:r>
              <a:rPr lang="en-US" sz="3518" baseline="0" err="1">
                <a:solidFill>
                  <a:schemeClr val="bg1"/>
                </a:solidFill>
                <a:latin typeface="+mj-lt"/>
              </a:rPr>
              <a:t>posuere</a:t>
            </a:r>
            <a:r>
              <a:rPr lang="en-US" sz="3518" baseline="0">
                <a:solidFill>
                  <a:schemeClr val="bg1"/>
                </a:solidFill>
                <a:latin typeface="+mj-lt"/>
              </a:rPr>
              <a:t> </a:t>
            </a:r>
            <a:r>
              <a:rPr lang="en-US" sz="3518" baseline="0" err="1">
                <a:solidFill>
                  <a:schemeClr val="bg1"/>
                </a:solidFill>
                <a:latin typeface="+mj-lt"/>
              </a:rPr>
              <a:t>rutrum</a:t>
            </a:r>
            <a:r>
              <a:rPr lang="en-US" sz="3518" baseline="0">
                <a:solidFill>
                  <a:schemeClr val="bg1"/>
                </a:solidFill>
                <a:latin typeface="+mj-lt"/>
              </a:rPr>
              <a:t>. </a:t>
            </a:r>
            <a:r>
              <a:rPr lang="en-US" sz="3518" baseline="0" err="1">
                <a:solidFill>
                  <a:schemeClr val="bg1"/>
                </a:solidFill>
                <a:latin typeface="+mj-lt"/>
              </a:rPr>
              <a:t>Pellentesque</a:t>
            </a:r>
            <a:r>
              <a:rPr lang="en-US" sz="3518" baseline="0">
                <a:solidFill>
                  <a:schemeClr val="bg1"/>
                </a:solidFill>
                <a:latin typeface="+mj-lt"/>
              </a:rPr>
              <a:t> ac </a:t>
            </a:r>
            <a:r>
              <a:rPr lang="en-US" sz="3518" baseline="0" err="1">
                <a:solidFill>
                  <a:schemeClr val="bg1"/>
                </a:solidFill>
                <a:latin typeface="+mj-lt"/>
              </a:rPr>
              <a:t>diam</a:t>
            </a:r>
            <a:r>
              <a:rPr lang="en-US" sz="3518" baseline="0">
                <a:solidFill>
                  <a:schemeClr val="bg1"/>
                </a:solidFill>
                <a:latin typeface="+mj-lt"/>
              </a:rPr>
              <a:t> </a:t>
            </a:r>
            <a:r>
              <a:rPr lang="en-US" sz="3518" baseline="0" err="1">
                <a:solidFill>
                  <a:schemeClr val="bg1"/>
                </a:solidFill>
                <a:latin typeface="+mj-lt"/>
              </a:rPr>
              <a:t>quis</a:t>
            </a:r>
            <a:r>
              <a:rPr lang="en-US" sz="3518" baseline="0">
                <a:solidFill>
                  <a:schemeClr val="bg1"/>
                </a:solidFill>
                <a:latin typeface="+mj-lt"/>
              </a:rPr>
              <a:t> </a:t>
            </a:r>
            <a:r>
              <a:rPr lang="en-US" sz="3518" baseline="0" err="1">
                <a:solidFill>
                  <a:schemeClr val="bg1"/>
                </a:solidFill>
                <a:latin typeface="+mj-lt"/>
              </a:rPr>
              <a:t>justo</a:t>
            </a:r>
            <a:r>
              <a:rPr lang="en-US" sz="3518" baseline="0">
                <a:solidFill>
                  <a:schemeClr val="bg1"/>
                </a:solidFill>
                <a:latin typeface="+mj-lt"/>
              </a:rPr>
              <a:t> </a:t>
            </a:r>
            <a:r>
              <a:rPr lang="en-US" sz="3518" baseline="0" err="1">
                <a:solidFill>
                  <a:schemeClr val="bg1"/>
                </a:solidFill>
                <a:latin typeface="+mj-lt"/>
              </a:rPr>
              <a:t>placerat</a:t>
            </a:r>
            <a:r>
              <a:rPr lang="en-US" sz="3518" baseline="0">
                <a:solidFill>
                  <a:schemeClr val="bg1"/>
                </a:solidFill>
                <a:latin typeface="+mj-lt"/>
              </a:rPr>
              <a:t> porta. </a:t>
            </a:r>
            <a:r>
              <a:rPr lang="en-US" sz="3518" baseline="0" err="1">
                <a:solidFill>
                  <a:schemeClr val="bg1"/>
                </a:solidFill>
                <a:latin typeface="+mj-lt"/>
              </a:rPr>
              <a:t>Phasellus</a:t>
            </a:r>
            <a:r>
              <a:rPr lang="en-US" sz="3518" baseline="0">
                <a:solidFill>
                  <a:schemeClr val="bg1"/>
                </a:solidFill>
                <a:latin typeface="+mj-lt"/>
              </a:rPr>
              <a:t> </a:t>
            </a:r>
            <a:r>
              <a:rPr lang="en-US" sz="3518" baseline="0" err="1">
                <a:solidFill>
                  <a:schemeClr val="bg1"/>
                </a:solidFill>
                <a:latin typeface="+mj-lt"/>
              </a:rPr>
              <a:t>bibendum</a:t>
            </a:r>
            <a:r>
              <a:rPr lang="en-US" sz="3518" baseline="0">
                <a:solidFill>
                  <a:schemeClr val="bg1"/>
                </a:solidFill>
                <a:latin typeface="+mj-lt"/>
              </a:rPr>
              <a:t> </a:t>
            </a:r>
            <a:r>
              <a:rPr lang="en-US" sz="3518" baseline="0" err="1">
                <a:solidFill>
                  <a:schemeClr val="bg1"/>
                </a:solidFill>
                <a:latin typeface="+mj-lt"/>
              </a:rPr>
              <a:t>vehicula</a:t>
            </a:r>
            <a:r>
              <a:rPr lang="en-US" sz="3518" baseline="0">
                <a:solidFill>
                  <a:schemeClr val="bg1"/>
                </a:solidFill>
                <a:latin typeface="+mj-lt"/>
              </a:rPr>
              <a:t> </a:t>
            </a:r>
            <a:r>
              <a:rPr lang="en-US" sz="3518" baseline="0" err="1">
                <a:solidFill>
                  <a:schemeClr val="bg1"/>
                </a:solidFill>
                <a:latin typeface="+mj-lt"/>
              </a:rPr>
              <a:t>sem</a:t>
            </a:r>
            <a:r>
              <a:rPr lang="en-US" sz="3518" baseline="0">
                <a:solidFill>
                  <a:schemeClr val="bg1"/>
                </a:solidFill>
                <a:latin typeface="+mj-lt"/>
              </a:rPr>
              <a:t> id </a:t>
            </a:r>
            <a:r>
              <a:rPr lang="en-US" sz="3518" baseline="0" err="1">
                <a:solidFill>
                  <a:schemeClr val="bg1"/>
                </a:solidFill>
                <a:latin typeface="+mj-lt"/>
              </a:rPr>
              <a:t>ornare</a:t>
            </a:r>
            <a:r>
              <a:rPr lang="en-US" sz="3518" baseline="0">
                <a:solidFill>
                  <a:schemeClr val="bg1"/>
                </a:solidFill>
                <a:latin typeface="+mj-lt"/>
              </a:rPr>
              <a:t>. Nam </a:t>
            </a:r>
            <a:r>
              <a:rPr lang="en-US" sz="3518" baseline="0" err="1">
                <a:solidFill>
                  <a:schemeClr val="bg1"/>
                </a:solidFill>
                <a:latin typeface="+mj-lt"/>
              </a:rPr>
              <a:t>commodo</a:t>
            </a:r>
            <a:r>
              <a:rPr lang="en-US" sz="3518" baseline="0">
                <a:solidFill>
                  <a:schemeClr val="bg1"/>
                </a:solidFill>
                <a:latin typeface="+mj-lt"/>
              </a:rPr>
              <a:t> ac </a:t>
            </a:r>
            <a:r>
              <a:rPr lang="en-US" sz="3518" baseline="0" err="1">
                <a:solidFill>
                  <a:schemeClr val="bg1"/>
                </a:solidFill>
                <a:latin typeface="+mj-lt"/>
              </a:rPr>
              <a:t>purus</a:t>
            </a:r>
            <a:r>
              <a:rPr lang="en-US" sz="3518" baseline="0">
                <a:solidFill>
                  <a:schemeClr val="bg1"/>
                </a:solidFill>
                <a:latin typeface="+mj-lt"/>
              </a:rPr>
              <a:t> </a:t>
            </a:r>
            <a:r>
              <a:rPr lang="en-US" sz="3518" baseline="0" err="1">
                <a:solidFill>
                  <a:schemeClr val="bg1"/>
                </a:solidFill>
                <a:latin typeface="+mj-lt"/>
              </a:rPr>
              <a:t>condimentum</a:t>
            </a:r>
            <a:r>
              <a:rPr lang="en-US" sz="3518" baseline="0">
                <a:solidFill>
                  <a:schemeClr val="bg1"/>
                </a:solidFill>
                <a:latin typeface="+mj-lt"/>
              </a:rPr>
              <a:t> porta. </a:t>
            </a:r>
            <a:r>
              <a:rPr lang="en-US" sz="3518" baseline="0" err="1">
                <a:solidFill>
                  <a:schemeClr val="bg1"/>
                </a:solidFill>
                <a:latin typeface="+mj-lt"/>
              </a:rPr>
              <a:t>Proin</a:t>
            </a:r>
            <a:r>
              <a:rPr lang="en-US" sz="3518" baseline="0">
                <a:solidFill>
                  <a:schemeClr val="bg1"/>
                </a:solidFill>
                <a:latin typeface="+mj-lt"/>
              </a:rPr>
              <a:t> </a:t>
            </a:r>
            <a:r>
              <a:rPr lang="en-US" sz="3518" baseline="0" err="1">
                <a:solidFill>
                  <a:schemeClr val="bg1"/>
                </a:solidFill>
                <a:latin typeface="+mj-lt"/>
              </a:rPr>
              <a:t>condimentum</a:t>
            </a:r>
            <a:r>
              <a:rPr lang="en-US" sz="3518" baseline="0">
                <a:solidFill>
                  <a:schemeClr val="bg1"/>
                </a:solidFill>
                <a:latin typeface="+mj-lt"/>
              </a:rPr>
              <a:t> </a:t>
            </a:r>
            <a:r>
              <a:rPr lang="en-US" sz="3518" baseline="0" err="1">
                <a:solidFill>
                  <a:schemeClr val="bg1"/>
                </a:solidFill>
                <a:latin typeface="+mj-lt"/>
              </a:rPr>
              <a:t>lectus</a:t>
            </a:r>
            <a:r>
              <a:rPr lang="en-US" sz="3518" baseline="0">
                <a:solidFill>
                  <a:schemeClr val="bg1"/>
                </a:solidFill>
                <a:latin typeface="+mj-lt"/>
              </a:rPr>
              <a:t> </a:t>
            </a:r>
            <a:r>
              <a:rPr lang="en-US" sz="3518" baseline="0" err="1">
                <a:solidFill>
                  <a:schemeClr val="bg1"/>
                </a:solidFill>
                <a:latin typeface="+mj-lt"/>
              </a:rPr>
              <a:t>leo</a:t>
            </a:r>
            <a:r>
              <a:rPr lang="en-US" sz="3518" baseline="0">
                <a:solidFill>
                  <a:schemeClr val="bg1"/>
                </a:solidFill>
                <a:latin typeface="+mj-lt"/>
              </a:rPr>
              <a:t>, in </a:t>
            </a:r>
            <a:r>
              <a:rPr lang="en-US" sz="3518" baseline="0" err="1">
                <a:solidFill>
                  <a:schemeClr val="bg1"/>
                </a:solidFill>
                <a:latin typeface="+mj-lt"/>
              </a:rPr>
              <a:t>lacinia</a:t>
            </a:r>
            <a:r>
              <a:rPr lang="en-US" sz="3518" baseline="0">
                <a:solidFill>
                  <a:schemeClr val="bg1"/>
                </a:solidFill>
                <a:latin typeface="+mj-lt"/>
              </a:rPr>
              <a:t> </a:t>
            </a:r>
            <a:r>
              <a:rPr lang="en-US" sz="3518" baseline="0" err="1">
                <a:solidFill>
                  <a:schemeClr val="bg1"/>
                </a:solidFill>
                <a:latin typeface="+mj-lt"/>
              </a:rPr>
              <a:t>diam</a:t>
            </a:r>
            <a:r>
              <a:rPr lang="en-US" sz="3518" baseline="0">
                <a:solidFill>
                  <a:schemeClr val="bg1"/>
                </a:solidFill>
                <a:latin typeface="+mj-lt"/>
              </a:rPr>
              <a:t> </a:t>
            </a:r>
            <a:r>
              <a:rPr lang="en-US" sz="3518" baseline="0" err="1">
                <a:solidFill>
                  <a:schemeClr val="bg1"/>
                </a:solidFill>
                <a:latin typeface="+mj-lt"/>
              </a:rPr>
              <a:t>placerat</a:t>
            </a:r>
            <a:r>
              <a:rPr lang="en-US" sz="3518" baseline="0">
                <a:solidFill>
                  <a:schemeClr val="bg1"/>
                </a:solidFill>
                <a:latin typeface="+mj-lt"/>
              </a:rPr>
              <a:t> convallis. </a:t>
            </a:r>
            <a:endParaRPr lang="en-US" sz="3518" b="1" spc="440" baseline="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2" y="-269216"/>
            <a:ext cx="3403894" cy="261091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16700206" y="8095546"/>
            <a:ext cx="3403894" cy="2610917"/>
          </a:xfrm>
          <a:prstGeom prst="rect">
            <a:avLst/>
          </a:prstGeom>
        </p:spPr>
      </p:pic>
      <p:sp>
        <p:nvSpPr>
          <p:cNvPr id="7"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775077124"/>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647291" y="1575277"/>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711564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A3C4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950" b="0" i="0">
                <a:solidFill>
                  <a:srgbClr val="2A3C46"/>
                </a:solidFill>
                <a:latin typeface="Lucida Sans"/>
                <a:cs typeface="Lucida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3/24/2021</a:t>
            </a:fld>
            <a:endParaRPr lang="en-US"/>
          </a:p>
        </p:txBody>
      </p:sp>
      <p:sp>
        <p:nvSpPr>
          <p:cNvPr id="6" name="Holder 6"/>
          <p:cNvSpPr>
            <a:spLocks noGrp="1"/>
          </p:cNvSpPr>
          <p:nvPr>
            <p:ph type="sldNum" sz="quarter" idx="7"/>
          </p:nvPr>
        </p:nvSpPr>
        <p:spPr/>
        <p:txBody>
          <a:bodyPr lIns="0" tIns="0" rIns="0" bIns="0"/>
          <a:lstStyle>
            <a:lvl1pPr>
              <a:defRPr sz="1750" b="0" i="0">
                <a:solidFill>
                  <a:srgbClr val="D0D1D1"/>
                </a:solidFill>
                <a:latin typeface="Lucida Sans"/>
                <a:cs typeface="Lucida Sans"/>
              </a:defRPr>
            </a:lvl1pPr>
          </a:lstStyle>
          <a:p>
            <a:pPr marL="165735">
              <a:lnSpc>
                <a:spcPct val="100000"/>
              </a:lnSpc>
              <a:spcBef>
                <a:spcPts val="229"/>
              </a:spcBef>
            </a:pPr>
            <a:fld id="{81D60167-4931-47E6-BA6A-407CBD079E47}" type="slidenum">
              <a:rPr spc="-100" dirty="0"/>
              <a:t>‹#›</a:t>
            </a:fld>
            <a:endParaRPr spc="-1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647291" y="1575277"/>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13161906" y="1546212"/>
            <a:ext cx="0" cy="9066436"/>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1564920"/>
            <a:ext cx="13161906" cy="8992935"/>
          </a:xfrm>
        </p:spPr>
        <p:txBody>
          <a:bodyPr anchor="ctr">
            <a:normAutofit/>
          </a:bodyPr>
          <a:lstStyle>
            <a:lvl1pPr marL="0" indent="0" algn="ctr">
              <a:buNone/>
              <a:defRPr sz="3518"/>
            </a:lvl1pPr>
          </a:lstStyle>
          <a:p>
            <a:r>
              <a:rPr lang="en-US"/>
              <a:t>Please add picture here</a:t>
            </a:r>
          </a:p>
          <a:p>
            <a:endParaRPr lang="en-US"/>
          </a:p>
          <a:p>
            <a:endParaRPr lang="en-US"/>
          </a:p>
        </p:txBody>
      </p:sp>
      <p:sp>
        <p:nvSpPr>
          <p:cNvPr id="7" name="Shape 920">
            <a:extLst>
              <a:ext uri="{FF2B5EF4-FFF2-40B4-BE49-F238E27FC236}">
                <a16:creationId xmlns:a16="http://schemas.microsoft.com/office/drawing/2014/main" id="{D1A5E50C-7A92-6F49-870C-2507B203D755}"/>
              </a:ext>
            </a:extLst>
          </p:cNvPr>
          <p:cNvSpPr/>
          <p:nvPr userDrawn="1"/>
        </p:nvSpPr>
        <p:spPr>
          <a:xfrm>
            <a:off x="13161906" y="1564920"/>
            <a:ext cx="6942194" cy="1140264"/>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62825" rIns="0" bIns="62825" anchor="ctr">
            <a:noAutofit/>
          </a:bodyPr>
          <a:lstStyle/>
          <a:p>
            <a:pPr marR="52355" indent="52355" algn="ctr" defTabSz="680614">
              <a:lnSpc>
                <a:spcPct val="90000"/>
              </a:lnSpc>
              <a:defRPr sz="2800" cap="all">
                <a:solidFill>
                  <a:srgbClr val="FFFFFF"/>
                </a:solidFill>
                <a:latin typeface="Oswald DemiBold"/>
                <a:ea typeface="Oswald DemiBold"/>
                <a:cs typeface="Oswald DemiBold"/>
                <a:sym typeface="Oswald DemiBold"/>
              </a:defRPr>
            </a:pPr>
            <a:endParaRPr sz="2638" b="1" kern="0" cap="all" spc="22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13161903" y="1691941"/>
            <a:ext cx="6942196" cy="965065"/>
          </a:xfrm>
          <a:noFill/>
          <a:ln>
            <a:noFill/>
          </a:ln>
        </p:spPr>
        <p:txBody>
          <a:bodyPr wrap="none" lIns="91440" tIns="0" rIns="91440" bIns="0" anchor="ctr">
            <a:noAutofit/>
          </a:bodyPr>
          <a:lstStyle>
            <a:lvl1pPr marL="0" indent="0" algn="ctr">
              <a:buNone/>
              <a:defRPr sz="2638" b="1" i="0" cap="all" spc="440" baseline="0">
                <a:solidFill>
                  <a:schemeClr val="bg1"/>
                </a:solidFill>
              </a:defRPr>
            </a:lvl1pPr>
            <a:lvl2pPr marL="1005200" indent="0">
              <a:buNone/>
              <a:defRPr b="1" i="0" cap="all" spc="440" baseline="0"/>
            </a:lvl2pPr>
            <a:lvl3pPr marL="2010400" indent="0">
              <a:buNone/>
              <a:defRPr b="1" i="0" cap="all" spc="440" baseline="0"/>
            </a:lvl3pPr>
            <a:lvl4pPr marL="3015600" indent="0">
              <a:buNone/>
              <a:defRPr b="1" i="0" cap="all" spc="440" baseline="0"/>
            </a:lvl4pPr>
            <a:lvl5pPr marL="4020800" indent="0">
              <a:buFont typeface="Arial" panose="020B0604020202020204" pitchFamily="34" charset="0"/>
              <a:buNone/>
              <a:defRPr b="1" i="0" cap="all" spc="440" baseline="0"/>
            </a:lvl5pPr>
          </a:lstStyle>
          <a:p>
            <a:pPr lvl="0"/>
            <a:r>
              <a:rPr lang="en-US"/>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13616467" y="3896848"/>
            <a:ext cx="5840342" cy="6715799"/>
          </a:xfrm>
        </p:spPr>
        <p:txBody>
          <a:bodyPr/>
          <a:lstStyle>
            <a:lvl1pPr marL="0" marR="0" indent="0" algn="l" defTabSz="2010400" rtl="0" eaLnBrk="1" fontAlgn="auto" latinLnBrk="0" hangingPunct="1">
              <a:lnSpc>
                <a:spcPts val="3254"/>
              </a:lnSpc>
              <a:spcBef>
                <a:spcPts val="580"/>
              </a:spcBef>
              <a:spcAft>
                <a:spcPts val="660"/>
              </a:spcAft>
              <a:buClrTx/>
              <a:buSzTx/>
              <a:buFont typeface="Arial" panose="020B0604020202020204" pitchFamily="34" charset="0"/>
              <a:buNone/>
              <a:tabLst/>
              <a:defRPr sz="1979">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a:p>
            <a:pPr marL="376950" marR="0" lvl="0" indent="-376950" algn="l" defTabSz="2010400" rtl="0" eaLnBrk="1" fontAlgn="auto" latinLnBrk="0" hangingPunct="1">
              <a:lnSpc>
                <a:spcPts val="3254"/>
              </a:lnSpc>
              <a:spcBef>
                <a:spcPts val="580"/>
              </a:spcBef>
              <a:spcAft>
                <a:spcPts val="660"/>
              </a:spcAft>
              <a:buClrTx/>
              <a:buSzTx/>
              <a:buFont typeface="Arial" panose="020B0604020202020204" pitchFamily="34" charset="0"/>
              <a:buChar char="•"/>
              <a:tabLst/>
              <a:defRPr/>
            </a:pP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13616467" y="3142891"/>
            <a:ext cx="5840342" cy="753957"/>
          </a:xfrm>
        </p:spPr>
        <p:txBody>
          <a:bodyPr wrap="none" bIns="0">
            <a:noAutofit/>
          </a:bodyPr>
          <a:lstStyle>
            <a:lvl1pPr marL="0" indent="0">
              <a:spcBef>
                <a:spcPts val="633"/>
              </a:spcBef>
              <a:buNone/>
              <a:defRPr sz="2638" b="1" i="0" cap="all" spc="440" baseline="0">
                <a:solidFill>
                  <a:schemeClr val="accent2"/>
                </a:solidFill>
              </a:defRPr>
            </a:lvl1pPr>
          </a:lstStyle>
          <a:p>
            <a:pPr lvl="0"/>
            <a:r>
              <a:rPr lang="en-US"/>
              <a:t>Highlight goes here</a:t>
            </a:r>
          </a:p>
        </p:txBody>
      </p:sp>
    </p:spTree>
    <p:extLst>
      <p:ext uri="{BB962C8B-B14F-4D97-AF65-F5344CB8AC3E}">
        <p14:creationId xmlns:p14="http://schemas.microsoft.com/office/powerpoint/2010/main" val="2332007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903044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785318" y="2373568"/>
            <a:ext cx="18533467" cy="7469756"/>
          </a:xfrm>
        </p:spPr>
        <p:txBody>
          <a:bodyPr/>
          <a:lstStyle>
            <a:lvl1pPr marL="376952" marR="0" indent="-376952" algn="l" defTabSz="2010411" rtl="0" eaLnBrk="1" fontAlgn="auto" latinLnBrk="0" hangingPunct="1">
              <a:lnSpc>
                <a:spcPts val="3517"/>
              </a:lnSpc>
              <a:spcBef>
                <a:spcPts val="580"/>
              </a:spcBef>
              <a:spcAft>
                <a:spcPts val="660"/>
              </a:spcAft>
              <a:buClr>
                <a:srgbClr val="FFD200"/>
              </a:buClr>
              <a:buSzPct val="150000"/>
              <a:buFont typeface="Wingdings" pitchFamily="2" charset="2"/>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diam </a:t>
            </a:r>
            <a:r>
              <a:rPr lang="en-US" err="1"/>
              <a:t>eget</a:t>
            </a:r>
            <a:r>
              <a:rPr lang="en-US"/>
              <a:t> </a:t>
            </a:r>
            <a:r>
              <a:rPr lang="en-US" err="1"/>
              <a:t>lobortis</a:t>
            </a:r>
            <a:r>
              <a:rPr lang="en-US"/>
              <a:t> </a:t>
            </a:r>
            <a:r>
              <a:rPr lang="en-US" err="1"/>
              <a:t>aliquet</a:t>
            </a:r>
            <a:r>
              <a:rPr lang="en-US"/>
              <a:t>, </a:t>
            </a:r>
            <a:r>
              <a:rPr lang="en-US" err="1"/>
              <a:t>lacus</a:t>
            </a:r>
            <a:r>
              <a:rPr lang="en-US"/>
              <a:t>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diam sit </a:t>
            </a:r>
            <a:r>
              <a:rPr lang="en-US" err="1"/>
              <a:t>amet</a:t>
            </a:r>
            <a:r>
              <a:rPr lang="en-US"/>
              <a:t> </a:t>
            </a:r>
            <a:r>
              <a:rPr lang="en-US" err="1"/>
              <a:t>facilisis</a:t>
            </a:r>
            <a:r>
              <a:rPr lang="en-US"/>
              <a:t>. Nunc </a:t>
            </a:r>
            <a:r>
              <a:rPr lang="en-US" err="1"/>
              <a:t>lacus</a:t>
            </a:r>
            <a:r>
              <a:rPr lang="en-US"/>
              <a:t>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Aenean auctor ligula </a:t>
            </a:r>
            <a:r>
              <a:rPr lang="en-US" err="1"/>
              <a:t>feugiat</a:t>
            </a:r>
            <a:r>
              <a:rPr lang="en-US"/>
              <a:t>, </a:t>
            </a:r>
            <a:r>
              <a:rPr lang="en-US" err="1"/>
              <a:t>tempor</a:t>
            </a:r>
            <a:r>
              <a:rPr lang="en-US"/>
              <a:t> diam non, </a:t>
            </a:r>
            <a:r>
              <a:rPr lang="en-US" err="1"/>
              <a:t>viverra</a:t>
            </a:r>
            <a:r>
              <a:rPr lang="en-US"/>
              <a:t> eros. Morbi </a:t>
            </a:r>
            <a:r>
              <a:rPr lang="en-US" err="1"/>
              <a:t>hendrerit</a:t>
            </a:r>
            <a:r>
              <a:rPr lang="en-US"/>
              <a:t> </a:t>
            </a:r>
            <a:r>
              <a:rPr lang="en-US" err="1"/>
              <a:t>egestas</a:t>
            </a:r>
            <a:r>
              <a:rPr lang="en-US"/>
              <a:t> </a:t>
            </a:r>
            <a:r>
              <a:rPr lang="en-US" err="1"/>
              <a:t>nunc</a:t>
            </a:r>
            <a:r>
              <a:rPr lang="en-US"/>
              <a:t> vitae </a:t>
            </a:r>
            <a:r>
              <a:rPr lang="en-US" err="1"/>
              <a:t>commodo</a:t>
            </a:r>
            <a:r>
              <a:rPr lang="en-US"/>
              <a:t>. Vestibulum pulvinar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fermentum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lvl="0"/>
            <a:r>
              <a:rPr lang="en-US" sz="2419">
                <a:latin typeface="+mj-lt"/>
              </a:rPr>
              <a:t>In </a:t>
            </a:r>
            <a:r>
              <a:rPr lang="en-US" sz="2419" err="1">
                <a:latin typeface="+mj-lt"/>
              </a:rPr>
              <a:t>egestas</a:t>
            </a:r>
            <a:r>
              <a:rPr lang="en-US" sz="2419">
                <a:latin typeface="+mj-lt"/>
              </a:rPr>
              <a:t> </a:t>
            </a:r>
            <a:r>
              <a:rPr lang="en-US" sz="2419" err="1">
                <a:latin typeface="+mj-lt"/>
              </a:rPr>
              <a:t>orci</a:t>
            </a:r>
            <a:r>
              <a:rPr lang="en-US" sz="2419">
                <a:latin typeface="+mj-lt"/>
              </a:rPr>
              <a:t> </a:t>
            </a:r>
            <a:r>
              <a:rPr lang="en-US" sz="2419" err="1">
                <a:latin typeface="+mj-lt"/>
              </a:rPr>
              <a:t>eu</a:t>
            </a:r>
            <a:r>
              <a:rPr lang="en-US" sz="2419">
                <a:latin typeface="+mj-lt"/>
              </a:rPr>
              <a:t> lacinia </a:t>
            </a:r>
            <a:r>
              <a:rPr lang="en-US" sz="2419" err="1">
                <a:latin typeface="+mj-lt"/>
              </a:rPr>
              <a:t>consectetur</a:t>
            </a:r>
            <a:r>
              <a:rPr lang="en-US" sz="2419">
                <a:latin typeface="+mj-lt"/>
              </a:rPr>
              <a:t>. In dolor ipsum, gravida et </a:t>
            </a:r>
            <a:r>
              <a:rPr lang="en-US" sz="2419" err="1">
                <a:latin typeface="+mj-lt"/>
              </a:rPr>
              <a:t>sagittis</a:t>
            </a:r>
            <a:r>
              <a:rPr lang="en-US" sz="2419">
                <a:latin typeface="+mj-lt"/>
              </a:rPr>
              <a:t> id, </a:t>
            </a:r>
            <a:r>
              <a:rPr lang="en-US" sz="2419" err="1">
                <a:latin typeface="+mj-lt"/>
              </a:rPr>
              <a:t>sollicitudin</a:t>
            </a:r>
            <a:r>
              <a:rPr lang="en-US" sz="2419">
                <a:latin typeface="+mj-lt"/>
              </a:rPr>
              <a:t> </a:t>
            </a:r>
            <a:r>
              <a:rPr lang="en-US" sz="2419" err="1">
                <a:latin typeface="+mj-lt"/>
              </a:rPr>
              <a:t>ut</a:t>
            </a:r>
            <a:r>
              <a:rPr lang="en-US" sz="2419">
                <a:latin typeface="+mj-lt"/>
              </a:rPr>
              <a:t> </a:t>
            </a:r>
            <a:r>
              <a:rPr lang="en-US" sz="2419" err="1">
                <a:latin typeface="+mj-lt"/>
              </a:rPr>
              <a:t>nisl</a:t>
            </a:r>
            <a:r>
              <a:rPr lang="en-US" sz="2419">
                <a:latin typeface="+mj-lt"/>
              </a:rPr>
              <a:t>. </a:t>
            </a:r>
            <a:r>
              <a:rPr lang="en-US" sz="2419" err="1">
                <a:latin typeface="+mj-lt"/>
              </a:rPr>
              <a:t>Praesent</a:t>
            </a:r>
            <a:r>
              <a:rPr lang="en-US" sz="2419">
                <a:latin typeface="+mj-lt"/>
              </a:rPr>
              <a:t> </a:t>
            </a:r>
            <a:r>
              <a:rPr lang="en-US" sz="2419" err="1">
                <a:latin typeface="+mj-lt"/>
              </a:rPr>
              <a:t>bibendum</a:t>
            </a:r>
            <a:r>
              <a:rPr lang="en-US" sz="2419">
                <a:latin typeface="+mj-lt"/>
              </a:rPr>
              <a:t> tempus </a:t>
            </a:r>
            <a:r>
              <a:rPr lang="en-US" sz="2419" err="1">
                <a:latin typeface="+mj-lt"/>
              </a:rPr>
              <a:t>tellus</a:t>
            </a:r>
            <a:r>
              <a:rPr lang="en-US" sz="2419">
                <a:latin typeface="+mj-lt"/>
              </a:rPr>
              <a:t> </a:t>
            </a:r>
            <a:r>
              <a:rPr lang="en-US" sz="2419" err="1">
                <a:latin typeface="+mj-lt"/>
              </a:rPr>
              <a:t>nec</a:t>
            </a:r>
            <a:r>
              <a:rPr lang="en-US" sz="2419">
                <a:latin typeface="+mj-lt"/>
              </a:rPr>
              <a:t> </a:t>
            </a:r>
            <a:r>
              <a:rPr lang="en-US" sz="2419" err="1">
                <a:latin typeface="+mj-lt"/>
              </a:rPr>
              <a:t>hendrerit</a:t>
            </a:r>
            <a:r>
              <a:rPr lang="en-US" sz="2419">
                <a:latin typeface="+mj-lt"/>
              </a:rPr>
              <a:t>. Nam in </a:t>
            </a:r>
            <a:r>
              <a:rPr lang="en-US" sz="2419" err="1">
                <a:latin typeface="+mj-lt"/>
              </a:rPr>
              <a:t>tempor</a:t>
            </a:r>
            <a:r>
              <a:rPr lang="en-US" sz="2419">
                <a:latin typeface="+mj-lt"/>
              </a:rPr>
              <a:t> </a:t>
            </a:r>
            <a:r>
              <a:rPr lang="en-US" sz="2419" err="1">
                <a:latin typeface="+mj-lt"/>
              </a:rPr>
              <a:t>metus</a:t>
            </a:r>
            <a:r>
              <a:rPr lang="en-US" sz="2419">
                <a:latin typeface="+mj-lt"/>
              </a:rPr>
              <a:t>, ac </a:t>
            </a:r>
            <a:r>
              <a:rPr lang="en-US" sz="2419" err="1">
                <a:latin typeface="+mj-lt"/>
              </a:rPr>
              <a:t>finibus</a:t>
            </a:r>
            <a:r>
              <a:rPr lang="en-US" sz="2419">
                <a:latin typeface="+mj-lt"/>
              </a:rPr>
              <a:t> </a:t>
            </a:r>
            <a:r>
              <a:rPr lang="en-US" sz="2419" err="1">
                <a:latin typeface="+mj-lt"/>
              </a:rPr>
              <a:t>purus</a:t>
            </a:r>
            <a:r>
              <a:rPr lang="en-US" sz="2419">
                <a:latin typeface="+mj-lt"/>
              </a:rPr>
              <a:t>. </a:t>
            </a:r>
            <a:r>
              <a:rPr lang="en-US" sz="2419" err="1">
                <a:latin typeface="+mj-lt"/>
              </a:rPr>
              <a:t>Praesent</a:t>
            </a:r>
            <a:r>
              <a:rPr lang="en-US" sz="2419">
                <a:latin typeface="+mj-lt"/>
              </a:rPr>
              <a:t> </a:t>
            </a:r>
            <a:r>
              <a:rPr lang="en-US" sz="2419" err="1">
                <a:latin typeface="+mj-lt"/>
              </a:rPr>
              <a:t>consequat</a:t>
            </a:r>
            <a:r>
              <a:rPr lang="en-US" sz="2419">
                <a:latin typeface="+mj-lt"/>
              </a:rPr>
              <a:t> </a:t>
            </a:r>
            <a:r>
              <a:rPr lang="en-US" sz="2419" err="1">
                <a:latin typeface="+mj-lt"/>
              </a:rPr>
              <a:t>lectus</a:t>
            </a:r>
            <a:r>
              <a:rPr lang="en-US" sz="2419">
                <a:latin typeface="+mj-lt"/>
              </a:rPr>
              <a:t> sit </a:t>
            </a:r>
            <a:r>
              <a:rPr lang="en-US" sz="2419" err="1">
                <a:latin typeface="+mj-lt"/>
              </a:rPr>
              <a:t>amet</a:t>
            </a:r>
            <a:r>
              <a:rPr lang="en-US" sz="2419">
                <a:latin typeface="+mj-lt"/>
              </a:rPr>
              <a:t> </a:t>
            </a:r>
            <a:r>
              <a:rPr lang="en-US" sz="2419" err="1">
                <a:latin typeface="+mj-lt"/>
              </a:rPr>
              <a:t>tortor</a:t>
            </a:r>
            <a:r>
              <a:rPr lang="en-US" sz="2419">
                <a:latin typeface="+mj-lt"/>
              </a:rPr>
              <a:t> pharetra, sed </a:t>
            </a:r>
            <a:r>
              <a:rPr lang="en-US" sz="2419" err="1">
                <a:latin typeface="+mj-lt"/>
              </a:rPr>
              <a:t>venenatis</a:t>
            </a:r>
            <a:r>
              <a:rPr lang="en-US" sz="2419">
                <a:latin typeface="+mj-lt"/>
              </a:rPr>
              <a:t> eros lacinia. In sed </a:t>
            </a:r>
            <a:r>
              <a:rPr lang="en-US" sz="2419" err="1">
                <a:latin typeface="+mj-lt"/>
              </a:rPr>
              <a:t>erat</a:t>
            </a:r>
            <a:r>
              <a:rPr lang="en-US" sz="2419">
                <a:latin typeface="+mj-lt"/>
              </a:rPr>
              <a:t> libero. Sed lorem </a:t>
            </a:r>
            <a:r>
              <a:rPr lang="en-US" sz="2419" err="1">
                <a:latin typeface="+mj-lt"/>
              </a:rPr>
              <a:t>neque</a:t>
            </a:r>
            <a:r>
              <a:rPr lang="en-US" sz="2419">
                <a:latin typeface="+mj-lt"/>
              </a:rPr>
              <a:t>, </a:t>
            </a:r>
            <a:r>
              <a:rPr lang="en-US" sz="2419" err="1">
                <a:latin typeface="+mj-lt"/>
              </a:rPr>
              <a:t>commodo</a:t>
            </a:r>
            <a:r>
              <a:rPr lang="en-US" sz="2419">
                <a:latin typeface="+mj-lt"/>
              </a:rPr>
              <a:t> vitae ex at, pharetra convallis </a:t>
            </a:r>
            <a:r>
              <a:rPr lang="en-US" sz="2419" err="1">
                <a:latin typeface="+mj-lt"/>
              </a:rPr>
              <a:t>nunc</a:t>
            </a:r>
            <a:r>
              <a:rPr lang="en-US" sz="2419">
                <a:latin typeface="+mj-lt"/>
              </a:rPr>
              <a:t>. In </a:t>
            </a:r>
            <a:r>
              <a:rPr lang="en-US" sz="2419" err="1">
                <a:latin typeface="+mj-lt"/>
              </a:rPr>
              <a:t>vehicula</a:t>
            </a:r>
            <a:r>
              <a:rPr lang="en-US" sz="2419">
                <a:latin typeface="+mj-lt"/>
              </a:rPr>
              <a:t> </a:t>
            </a:r>
            <a:r>
              <a:rPr lang="en-US" sz="2419" err="1">
                <a:latin typeface="+mj-lt"/>
              </a:rPr>
              <a:t>mauris</a:t>
            </a:r>
            <a:r>
              <a:rPr lang="en-US" sz="2419">
                <a:latin typeface="+mj-lt"/>
              </a:rPr>
              <a:t> ligula. </a:t>
            </a:r>
            <a:r>
              <a:rPr lang="en-US" sz="2419" err="1">
                <a:latin typeface="+mj-lt"/>
              </a:rPr>
              <a:t>Suspendisse</a:t>
            </a:r>
            <a:r>
              <a:rPr lang="en-US" sz="2419">
                <a:latin typeface="+mj-lt"/>
              </a:rPr>
              <a:t> in </a:t>
            </a:r>
            <a:r>
              <a:rPr lang="en-US" sz="2419" err="1">
                <a:latin typeface="+mj-lt"/>
              </a:rPr>
              <a:t>tellus</a:t>
            </a:r>
            <a:r>
              <a:rPr lang="en-US" sz="2419">
                <a:latin typeface="+mj-lt"/>
              </a:rPr>
              <a:t> </a:t>
            </a:r>
            <a:r>
              <a:rPr lang="en-US" sz="2419" err="1">
                <a:latin typeface="+mj-lt"/>
              </a:rPr>
              <a:t>congue</a:t>
            </a:r>
            <a:r>
              <a:rPr lang="en-US" sz="2419">
                <a:latin typeface="+mj-lt"/>
              </a:rPr>
              <a:t> </a:t>
            </a:r>
            <a:r>
              <a:rPr lang="en-US" sz="2419" err="1">
                <a:latin typeface="+mj-lt"/>
              </a:rPr>
              <a:t>odio</a:t>
            </a:r>
            <a:r>
              <a:rPr lang="en-US" sz="2419">
                <a:latin typeface="+mj-lt"/>
              </a:rPr>
              <a:t> pharetra </a:t>
            </a:r>
            <a:r>
              <a:rPr lang="en-US" sz="2419" err="1">
                <a:latin typeface="+mj-lt"/>
              </a:rPr>
              <a:t>finibus</a:t>
            </a:r>
            <a:r>
              <a:rPr lang="en-US" sz="2419">
                <a:latin typeface="+mj-lt"/>
              </a:rPr>
              <a:t>. Nam vel auctor </a:t>
            </a:r>
            <a:r>
              <a:rPr lang="en-US" sz="2419" err="1">
                <a:latin typeface="+mj-lt"/>
              </a:rPr>
              <a:t>justo</a:t>
            </a:r>
            <a:r>
              <a:rPr lang="en-US" sz="2419">
                <a:latin typeface="+mj-lt"/>
              </a:rPr>
              <a:t>, vitae </a:t>
            </a:r>
            <a:r>
              <a:rPr lang="en-US" sz="2419" err="1">
                <a:latin typeface="+mj-lt"/>
              </a:rPr>
              <a:t>hendrerit</a:t>
            </a:r>
            <a:r>
              <a:rPr lang="en-US" sz="2419">
                <a:latin typeface="+mj-lt"/>
              </a:rPr>
              <a:t> </a:t>
            </a:r>
            <a:r>
              <a:rPr lang="en-US" sz="2419" err="1">
                <a:latin typeface="+mj-lt"/>
              </a:rPr>
              <a:t>orci</a:t>
            </a:r>
            <a:r>
              <a:rPr lang="en-US" sz="2419">
                <a:latin typeface="+mj-lt"/>
              </a:rPr>
              <a:t>. Duis </a:t>
            </a:r>
            <a:r>
              <a:rPr lang="en-US" sz="2419" err="1">
                <a:latin typeface="+mj-lt"/>
              </a:rPr>
              <a:t>nec</a:t>
            </a:r>
            <a:r>
              <a:rPr lang="en-US" sz="2419">
                <a:latin typeface="+mj-lt"/>
              </a:rPr>
              <a:t> </a:t>
            </a:r>
            <a:r>
              <a:rPr lang="en-US" sz="2419" err="1">
                <a:latin typeface="+mj-lt"/>
              </a:rPr>
              <a:t>sapien</a:t>
            </a:r>
            <a:r>
              <a:rPr lang="en-US" sz="2419">
                <a:latin typeface="+mj-lt"/>
              </a:rPr>
              <a:t> </a:t>
            </a:r>
            <a:r>
              <a:rPr lang="en-US" sz="2419" err="1">
                <a:latin typeface="+mj-lt"/>
              </a:rPr>
              <a:t>viverra</a:t>
            </a:r>
            <a:r>
              <a:rPr lang="en-US" sz="2419">
                <a:latin typeface="+mj-lt"/>
              </a:rPr>
              <a:t>, </a:t>
            </a:r>
            <a:r>
              <a:rPr lang="en-US" sz="2419" err="1">
                <a:latin typeface="+mj-lt"/>
              </a:rPr>
              <a:t>bibendum</a:t>
            </a:r>
            <a:r>
              <a:rPr lang="en-US" sz="2419">
                <a:latin typeface="+mj-lt"/>
              </a:rPr>
              <a:t> </a:t>
            </a:r>
            <a:r>
              <a:rPr lang="en-US" sz="2419" err="1">
                <a:latin typeface="+mj-lt"/>
              </a:rPr>
              <a:t>tellus</a:t>
            </a:r>
            <a:r>
              <a:rPr lang="en-US" sz="2419">
                <a:latin typeface="+mj-lt"/>
              </a:rPr>
              <a:t> </a:t>
            </a:r>
            <a:r>
              <a:rPr lang="en-US" sz="2419" err="1">
                <a:latin typeface="+mj-lt"/>
              </a:rPr>
              <a:t>eget</a:t>
            </a:r>
            <a:r>
              <a:rPr lang="en-US" sz="2419">
                <a:latin typeface="+mj-lt"/>
              </a:rPr>
              <a:t>, </a:t>
            </a:r>
            <a:r>
              <a:rPr lang="en-US" sz="2419" err="1">
                <a:latin typeface="+mj-lt"/>
              </a:rPr>
              <a:t>pellentesque</a:t>
            </a:r>
            <a:r>
              <a:rPr lang="en-US" sz="2419">
                <a:latin typeface="+mj-lt"/>
              </a:rPr>
              <a:t> </a:t>
            </a:r>
            <a:r>
              <a:rPr lang="en-US" sz="2419" err="1">
                <a:latin typeface="+mj-lt"/>
              </a:rPr>
              <a:t>massa</a:t>
            </a:r>
            <a:r>
              <a:rPr lang="en-US" sz="2419">
                <a:latin typeface="+mj-lt"/>
              </a:rPr>
              <a:t>. </a:t>
            </a:r>
            <a:r>
              <a:rPr lang="en-US" sz="2419" err="1">
                <a:latin typeface="+mj-lt"/>
              </a:rPr>
              <a:t>Nulla</a:t>
            </a:r>
            <a:r>
              <a:rPr lang="en-US" sz="2419">
                <a:latin typeface="+mj-lt"/>
              </a:rPr>
              <a:t> </a:t>
            </a:r>
            <a:r>
              <a:rPr lang="en-US" sz="2419" err="1">
                <a:latin typeface="+mj-lt"/>
              </a:rPr>
              <a:t>feugiat</a:t>
            </a:r>
            <a:r>
              <a:rPr lang="en-US" sz="2419">
                <a:latin typeface="+mj-lt"/>
              </a:rPr>
              <a:t>, </a:t>
            </a:r>
            <a:r>
              <a:rPr lang="en-US" sz="2419" err="1">
                <a:latin typeface="+mj-lt"/>
              </a:rPr>
              <a:t>turpis</a:t>
            </a:r>
            <a:r>
              <a:rPr lang="en-US" sz="2419">
                <a:latin typeface="+mj-lt"/>
              </a:rPr>
              <a:t> et </a:t>
            </a:r>
            <a:r>
              <a:rPr lang="en-US" sz="2419" err="1">
                <a:latin typeface="+mj-lt"/>
              </a:rPr>
              <a:t>posuere</a:t>
            </a:r>
            <a:r>
              <a:rPr lang="en-US" sz="2419">
                <a:latin typeface="+mj-lt"/>
              </a:rPr>
              <a:t> </a:t>
            </a:r>
            <a:r>
              <a:rPr lang="en-US" sz="2419" err="1">
                <a:latin typeface="+mj-lt"/>
              </a:rPr>
              <a:t>viverra</a:t>
            </a:r>
            <a:r>
              <a:rPr lang="en-US" sz="2419">
                <a:latin typeface="+mj-lt"/>
              </a:rPr>
              <a:t>, ipsum </a:t>
            </a:r>
            <a:r>
              <a:rPr lang="en-US" sz="2419" err="1">
                <a:latin typeface="+mj-lt"/>
              </a:rPr>
              <a:t>sem</a:t>
            </a:r>
            <a:r>
              <a:rPr lang="en-US" sz="2419">
                <a:latin typeface="+mj-lt"/>
              </a:rPr>
              <a:t> </a:t>
            </a:r>
            <a:r>
              <a:rPr lang="en-US" sz="2419" err="1">
                <a:latin typeface="+mj-lt"/>
              </a:rPr>
              <a:t>tincidunt</a:t>
            </a:r>
            <a:r>
              <a:rPr lang="en-US" sz="2419">
                <a:latin typeface="+mj-lt"/>
              </a:rPr>
              <a:t> </a:t>
            </a:r>
            <a:r>
              <a:rPr lang="en-US" sz="2419" err="1">
                <a:latin typeface="+mj-lt"/>
              </a:rPr>
              <a:t>est</a:t>
            </a:r>
            <a:r>
              <a:rPr lang="en-US" sz="2419">
                <a:latin typeface="+mj-lt"/>
              </a:rPr>
              <a:t>, </a:t>
            </a:r>
            <a:r>
              <a:rPr lang="en-US" sz="2419" err="1">
                <a:latin typeface="+mj-lt"/>
              </a:rPr>
              <a:t>finibus</a:t>
            </a:r>
            <a:r>
              <a:rPr lang="en-US" sz="2419">
                <a:latin typeface="+mj-lt"/>
              </a:rPr>
              <a:t> </a:t>
            </a:r>
            <a:r>
              <a:rPr lang="en-US" sz="2419" err="1">
                <a:latin typeface="+mj-lt"/>
              </a:rPr>
              <a:t>tempor</a:t>
            </a:r>
            <a:r>
              <a:rPr lang="en-US" sz="2419">
                <a:latin typeface="+mj-lt"/>
              </a:rPr>
              <a:t> </a:t>
            </a:r>
            <a:r>
              <a:rPr lang="en-US" sz="2419" err="1">
                <a:latin typeface="+mj-lt"/>
              </a:rPr>
              <a:t>nibh</a:t>
            </a:r>
            <a:r>
              <a:rPr lang="en-US" sz="2419">
                <a:latin typeface="+mj-lt"/>
              </a:rPr>
              <a:t> ante semper diam. </a:t>
            </a:r>
            <a:r>
              <a:rPr lang="en-US" sz="2419" err="1">
                <a:latin typeface="+mj-lt"/>
              </a:rPr>
              <a:t>Nullam</a:t>
            </a:r>
            <a:r>
              <a:rPr lang="en-US" sz="2419">
                <a:latin typeface="+mj-lt"/>
              </a:rPr>
              <a:t> </a:t>
            </a:r>
            <a:r>
              <a:rPr lang="en-US" sz="2419" err="1">
                <a:latin typeface="+mj-lt"/>
              </a:rPr>
              <a:t>quis</a:t>
            </a:r>
            <a:r>
              <a:rPr lang="en-US" sz="2419">
                <a:latin typeface="+mj-lt"/>
              </a:rPr>
              <a:t> </a:t>
            </a:r>
            <a:r>
              <a:rPr lang="en-US" sz="2419" err="1">
                <a:latin typeface="+mj-lt"/>
              </a:rPr>
              <a:t>euismod</a:t>
            </a:r>
            <a:r>
              <a:rPr lang="en-US" sz="2419">
                <a:latin typeface="+mj-lt"/>
              </a:rPr>
              <a:t> </a:t>
            </a:r>
            <a:r>
              <a:rPr lang="en-US" sz="2419" err="1">
                <a:latin typeface="+mj-lt"/>
              </a:rPr>
              <a:t>neque</a:t>
            </a:r>
            <a:r>
              <a:rPr lang="en-US" sz="2419">
                <a:latin typeface="+mj-lt"/>
              </a:rPr>
              <a:t>, </a:t>
            </a:r>
            <a:r>
              <a:rPr lang="en-US" sz="2419" err="1">
                <a:latin typeface="+mj-lt"/>
              </a:rPr>
              <a:t>nec</a:t>
            </a:r>
            <a:r>
              <a:rPr lang="en-US" sz="2419">
                <a:latin typeface="+mj-lt"/>
              </a:rPr>
              <a:t> </a:t>
            </a:r>
            <a:r>
              <a:rPr lang="en-US" sz="2419" err="1">
                <a:latin typeface="+mj-lt"/>
              </a:rPr>
              <a:t>facilisis</a:t>
            </a:r>
            <a:r>
              <a:rPr lang="en-US" sz="2419">
                <a:latin typeface="+mj-lt"/>
              </a:rPr>
              <a:t> sem. Morbi </a:t>
            </a:r>
            <a:r>
              <a:rPr lang="en-US" sz="2419" err="1">
                <a:latin typeface="+mj-lt"/>
              </a:rPr>
              <a:t>egestas</a:t>
            </a:r>
            <a:r>
              <a:rPr lang="en-US" sz="2419">
                <a:latin typeface="+mj-lt"/>
              </a:rPr>
              <a:t> </a:t>
            </a:r>
            <a:r>
              <a:rPr lang="en-US" sz="2419" err="1">
                <a:latin typeface="+mj-lt"/>
              </a:rPr>
              <a:t>iaculis</a:t>
            </a:r>
            <a:r>
              <a:rPr lang="en-US" sz="2419">
                <a:latin typeface="+mj-lt"/>
              </a:rPr>
              <a:t> </a:t>
            </a:r>
            <a:r>
              <a:rPr lang="en-US" sz="2419" err="1">
                <a:latin typeface="+mj-lt"/>
              </a:rPr>
              <a:t>dignissim</a:t>
            </a:r>
            <a:r>
              <a:rPr lang="en-US" sz="2419">
                <a:latin typeface="+mj-lt"/>
              </a:rPr>
              <a:t>. In </a:t>
            </a:r>
            <a:r>
              <a:rPr lang="en-US" sz="2419" err="1">
                <a:latin typeface="+mj-lt"/>
              </a:rPr>
              <a:t>accumsan</a:t>
            </a:r>
            <a:r>
              <a:rPr lang="en-US" sz="2419">
                <a:latin typeface="+mj-lt"/>
              </a:rPr>
              <a:t> </a:t>
            </a:r>
            <a:r>
              <a:rPr lang="en-US" sz="2419" err="1">
                <a:latin typeface="+mj-lt"/>
              </a:rPr>
              <a:t>tortor</a:t>
            </a:r>
            <a:r>
              <a:rPr lang="en-US" sz="2419">
                <a:latin typeface="+mj-lt"/>
              </a:rPr>
              <a:t> </a:t>
            </a:r>
            <a:r>
              <a:rPr lang="en-US" sz="2419" err="1">
                <a:latin typeface="+mj-lt"/>
              </a:rPr>
              <a:t>elit</a:t>
            </a:r>
            <a:r>
              <a:rPr lang="en-US" sz="2419">
                <a:latin typeface="+mj-lt"/>
              </a:rPr>
              <a:t>, non </a:t>
            </a:r>
            <a:r>
              <a:rPr lang="en-US" sz="2419" err="1">
                <a:latin typeface="+mj-lt"/>
              </a:rPr>
              <a:t>euismod</a:t>
            </a:r>
            <a:r>
              <a:rPr lang="en-US" sz="2419">
                <a:latin typeface="+mj-lt"/>
              </a:rPr>
              <a:t> eros </a:t>
            </a:r>
            <a:r>
              <a:rPr lang="en-US" sz="2419" err="1">
                <a:latin typeface="+mj-lt"/>
              </a:rPr>
              <a:t>accumsan</a:t>
            </a:r>
            <a:r>
              <a:rPr lang="en-US" sz="2419">
                <a:latin typeface="+mj-lt"/>
              </a:rPr>
              <a:t> ac. Sed </a:t>
            </a:r>
            <a:r>
              <a:rPr lang="en-US" sz="2419" err="1">
                <a:latin typeface="+mj-lt"/>
              </a:rPr>
              <a:t>ultrices</a:t>
            </a:r>
            <a:r>
              <a:rPr lang="en-US" sz="2419">
                <a:latin typeface="+mj-lt"/>
              </a:rPr>
              <a:t> mi lorem, </a:t>
            </a:r>
            <a:r>
              <a:rPr lang="en-US" sz="2419" err="1">
                <a:latin typeface="+mj-lt"/>
              </a:rPr>
              <a:t>ut</a:t>
            </a:r>
            <a:r>
              <a:rPr lang="en-US" sz="2419">
                <a:latin typeface="+mj-lt"/>
              </a:rPr>
              <a:t> </a:t>
            </a:r>
            <a:r>
              <a:rPr lang="en-US" sz="2419" err="1">
                <a:latin typeface="+mj-lt"/>
              </a:rPr>
              <a:t>dignissim</a:t>
            </a:r>
            <a:r>
              <a:rPr lang="en-US" sz="2419">
                <a:latin typeface="+mj-lt"/>
              </a:rPr>
              <a:t> </a:t>
            </a:r>
            <a:r>
              <a:rPr lang="en-US" sz="2419" err="1">
                <a:latin typeface="+mj-lt"/>
              </a:rPr>
              <a:t>nibh</a:t>
            </a:r>
            <a:r>
              <a:rPr lang="en-US" sz="2419">
                <a:latin typeface="+mj-lt"/>
              </a:rPr>
              <a:t> </a:t>
            </a:r>
            <a:r>
              <a:rPr lang="en-US" sz="2419" err="1">
                <a:latin typeface="+mj-lt"/>
              </a:rPr>
              <a:t>facilisis</a:t>
            </a:r>
            <a:r>
              <a:rPr lang="en-US" sz="2419">
                <a:latin typeface="+mj-lt"/>
              </a:rPr>
              <a:t> vel.</a:t>
            </a:r>
          </a:p>
        </p:txBody>
      </p:sp>
      <p:cxnSp>
        <p:nvCxnSpPr>
          <p:cNvPr id="4" name="Straight Connector 3"/>
          <p:cNvCxnSpPr/>
          <p:nvPr userDrawn="1"/>
        </p:nvCxnSpPr>
        <p:spPr>
          <a:xfrm>
            <a:off x="647293" y="1575276"/>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694312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785321" y="2373568"/>
            <a:ext cx="8764129" cy="7469756"/>
          </a:xfrm>
        </p:spPr>
        <p:txBody>
          <a:bodyPr/>
          <a:lstStyle>
            <a:lvl1pPr marL="376952" indent="-376952">
              <a:buClr>
                <a:srgbClr val="FFD200"/>
              </a:buClr>
              <a:buSzPct val="150000"/>
              <a:buFont typeface="Wingdings" pitchFamily="2" charset="2"/>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diam </a:t>
            </a:r>
            <a:r>
              <a:rPr lang="en-US" err="1"/>
              <a:t>eget</a:t>
            </a:r>
            <a:r>
              <a:rPr lang="en-US"/>
              <a:t> </a:t>
            </a:r>
            <a:r>
              <a:rPr lang="en-US" err="1"/>
              <a:t>lobortis</a:t>
            </a:r>
            <a:r>
              <a:rPr lang="en-US"/>
              <a:t> </a:t>
            </a:r>
            <a:r>
              <a:rPr lang="en-US" err="1"/>
              <a:t>aliquet</a:t>
            </a:r>
            <a:r>
              <a:rPr lang="en-US"/>
              <a:t>, </a:t>
            </a:r>
            <a:r>
              <a:rPr lang="en-US" err="1"/>
              <a:t>lacus</a:t>
            </a:r>
            <a:r>
              <a:rPr lang="en-US"/>
              <a:t>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diam sit </a:t>
            </a:r>
            <a:r>
              <a:rPr lang="en-US" err="1"/>
              <a:t>amet</a:t>
            </a:r>
            <a:r>
              <a:rPr lang="en-US"/>
              <a:t> </a:t>
            </a:r>
            <a:r>
              <a:rPr lang="en-US" err="1"/>
              <a:t>facilisis</a:t>
            </a:r>
            <a:r>
              <a:rPr lang="en-US"/>
              <a:t>. Nunc </a:t>
            </a:r>
            <a:r>
              <a:rPr lang="en-US" err="1"/>
              <a:t>lacus</a:t>
            </a:r>
            <a:r>
              <a:rPr lang="en-US"/>
              <a:t>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Aenean auctor ligula </a:t>
            </a:r>
            <a:r>
              <a:rPr lang="en-US" err="1"/>
              <a:t>feugiat</a:t>
            </a:r>
            <a:r>
              <a:rPr lang="en-US"/>
              <a:t>, </a:t>
            </a:r>
            <a:r>
              <a:rPr lang="en-US" err="1"/>
              <a:t>tempor</a:t>
            </a:r>
            <a:r>
              <a:rPr lang="en-US"/>
              <a:t> diam non, </a:t>
            </a:r>
            <a:r>
              <a:rPr lang="en-US" err="1"/>
              <a:t>viverra</a:t>
            </a:r>
            <a:r>
              <a:rPr lang="en-US"/>
              <a:t> eros. Morbi </a:t>
            </a:r>
            <a:r>
              <a:rPr lang="en-US" err="1"/>
              <a:t>hendrerit</a:t>
            </a:r>
            <a:r>
              <a:rPr lang="en-US"/>
              <a:t> </a:t>
            </a:r>
            <a:r>
              <a:rPr lang="en-US" err="1"/>
              <a:t>egestas</a:t>
            </a:r>
            <a:r>
              <a:rPr lang="en-US"/>
              <a:t> </a:t>
            </a:r>
            <a:r>
              <a:rPr lang="en-US" err="1"/>
              <a:t>nunc</a:t>
            </a:r>
            <a:r>
              <a:rPr lang="en-US"/>
              <a:t> vitae </a:t>
            </a:r>
            <a:r>
              <a:rPr lang="en-US" err="1"/>
              <a:t>commodo</a:t>
            </a:r>
            <a:r>
              <a:rPr lang="en-US"/>
              <a:t>. Vestibulum pulvinar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fermentum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10554655" y="2373568"/>
            <a:ext cx="8764133" cy="7469756"/>
          </a:xfrm>
        </p:spPr>
        <p:txBody>
          <a:bodyPr/>
          <a:lstStyle>
            <a:lvl1pPr marL="376952" indent="-376952">
              <a:buClr>
                <a:srgbClr val="FFD200"/>
              </a:buClr>
              <a:buSzPct val="150000"/>
              <a:buFont typeface="Wingdings" pitchFamily="2" charset="2"/>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647293" y="1575276"/>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0210172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785318" y="3127524"/>
            <a:ext cx="18533467" cy="6715800"/>
          </a:xfrm>
        </p:spPr>
        <p:txBody>
          <a:bodyPr/>
          <a:lstStyle>
            <a:lvl1pPr marL="376952" marR="0" indent="-376952" algn="l" defTabSz="2010411" rtl="0" eaLnBrk="1" fontAlgn="auto" latinLnBrk="0" hangingPunct="1">
              <a:lnSpc>
                <a:spcPts val="3517"/>
              </a:lnSpc>
              <a:spcBef>
                <a:spcPts val="580"/>
              </a:spcBef>
              <a:spcAft>
                <a:spcPts val="660"/>
              </a:spcAft>
              <a:buClr>
                <a:srgbClr val="FFD200"/>
              </a:buClr>
              <a:buSzPct val="150000"/>
              <a:buFont typeface="Wingdings" pitchFamily="2" charset="2"/>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diam </a:t>
            </a:r>
            <a:r>
              <a:rPr lang="en-US" err="1"/>
              <a:t>eget</a:t>
            </a:r>
            <a:r>
              <a:rPr lang="en-US"/>
              <a:t> </a:t>
            </a:r>
            <a:r>
              <a:rPr lang="en-US" err="1"/>
              <a:t>lobortis</a:t>
            </a:r>
            <a:r>
              <a:rPr lang="en-US"/>
              <a:t> </a:t>
            </a:r>
            <a:r>
              <a:rPr lang="en-US" err="1"/>
              <a:t>aliquet</a:t>
            </a:r>
            <a:r>
              <a:rPr lang="en-US"/>
              <a:t>, </a:t>
            </a:r>
            <a:r>
              <a:rPr lang="en-US" err="1"/>
              <a:t>lacus</a:t>
            </a:r>
            <a:r>
              <a:rPr lang="en-US"/>
              <a:t>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diam sit </a:t>
            </a:r>
            <a:r>
              <a:rPr lang="en-US" err="1"/>
              <a:t>amet</a:t>
            </a:r>
            <a:r>
              <a:rPr lang="en-US"/>
              <a:t> </a:t>
            </a:r>
            <a:r>
              <a:rPr lang="en-US" err="1"/>
              <a:t>facilisis</a:t>
            </a:r>
            <a:r>
              <a:rPr lang="en-US"/>
              <a:t>. Nunc </a:t>
            </a:r>
            <a:r>
              <a:rPr lang="en-US" err="1"/>
              <a:t>lacus</a:t>
            </a:r>
            <a:r>
              <a:rPr lang="en-US"/>
              <a:t>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Aenean auctor ligula </a:t>
            </a:r>
            <a:r>
              <a:rPr lang="en-US" err="1"/>
              <a:t>feugiat</a:t>
            </a:r>
            <a:r>
              <a:rPr lang="en-US"/>
              <a:t>, </a:t>
            </a:r>
            <a:r>
              <a:rPr lang="en-US" err="1"/>
              <a:t>tempor</a:t>
            </a:r>
            <a:r>
              <a:rPr lang="en-US"/>
              <a:t> diam non, </a:t>
            </a:r>
            <a:r>
              <a:rPr lang="en-US" err="1"/>
              <a:t>viverra</a:t>
            </a:r>
            <a:r>
              <a:rPr lang="en-US"/>
              <a:t> eros. Morbi </a:t>
            </a:r>
            <a:r>
              <a:rPr lang="en-US" err="1"/>
              <a:t>hendrerit</a:t>
            </a:r>
            <a:r>
              <a:rPr lang="en-US"/>
              <a:t> </a:t>
            </a:r>
            <a:r>
              <a:rPr lang="en-US" err="1"/>
              <a:t>egestas</a:t>
            </a:r>
            <a:r>
              <a:rPr lang="en-US"/>
              <a:t> </a:t>
            </a:r>
            <a:r>
              <a:rPr lang="en-US" err="1"/>
              <a:t>nunc</a:t>
            </a:r>
            <a:r>
              <a:rPr lang="en-US"/>
              <a:t> vitae </a:t>
            </a:r>
            <a:r>
              <a:rPr lang="en-US" err="1"/>
              <a:t>commodo</a:t>
            </a:r>
            <a:r>
              <a:rPr lang="en-US"/>
              <a:t>. Vestibulum pulvinar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fermentum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lvl="0"/>
            <a:r>
              <a:rPr lang="en-US" sz="2419">
                <a:latin typeface="+mj-lt"/>
              </a:rPr>
              <a:t>In </a:t>
            </a:r>
            <a:r>
              <a:rPr lang="en-US" sz="2419" err="1">
                <a:latin typeface="+mj-lt"/>
              </a:rPr>
              <a:t>egestas</a:t>
            </a:r>
            <a:r>
              <a:rPr lang="en-US" sz="2419">
                <a:latin typeface="+mj-lt"/>
              </a:rPr>
              <a:t> </a:t>
            </a:r>
            <a:r>
              <a:rPr lang="en-US" sz="2419" err="1">
                <a:latin typeface="+mj-lt"/>
              </a:rPr>
              <a:t>orci</a:t>
            </a:r>
            <a:r>
              <a:rPr lang="en-US" sz="2419">
                <a:latin typeface="+mj-lt"/>
              </a:rPr>
              <a:t> </a:t>
            </a:r>
            <a:r>
              <a:rPr lang="en-US" sz="2419" err="1">
                <a:latin typeface="+mj-lt"/>
              </a:rPr>
              <a:t>eu</a:t>
            </a:r>
            <a:r>
              <a:rPr lang="en-US" sz="2419">
                <a:latin typeface="+mj-lt"/>
              </a:rPr>
              <a:t> lacinia </a:t>
            </a:r>
            <a:r>
              <a:rPr lang="en-US" sz="2419" err="1">
                <a:latin typeface="+mj-lt"/>
              </a:rPr>
              <a:t>consectetur</a:t>
            </a:r>
            <a:r>
              <a:rPr lang="en-US" sz="2419">
                <a:latin typeface="+mj-lt"/>
              </a:rPr>
              <a:t>. In dolor ipsum, gravida et </a:t>
            </a:r>
            <a:r>
              <a:rPr lang="en-US" sz="2419" err="1">
                <a:latin typeface="+mj-lt"/>
              </a:rPr>
              <a:t>sagittis</a:t>
            </a:r>
            <a:r>
              <a:rPr lang="en-US" sz="2419">
                <a:latin typeface="+mj-lt"/>
              </a:rPr>
              <a:t> id, </a:t>
            </a:r>
            <a:r>
              <a:rPr lang="en-US" sz="2419" err="1">
                <a:latin typeface="+mj-lt"/>
              </a:rPr>
              <a:t>sollicitudin</a:t>
            </a:r>
            <a:r>
              <a:rPr lang="en-US" sz="2419">
                <a:latin typeface="+mj-lt"/>
              </a:rPr>
              <a:t> </a:t>
            </a:r>
            <a:r>
              <a:rPr lang="en-US" sz="2419" err="1">
                <a:latin typeface="+mj-lt"/>
              </a:rPr>
              <a:t>ut</a:t>
            </a:r>
            <a:r>
              <a:rPr lang="en-US" sz="2419">
                <a:latin typeface="+mj-lt"/>
              </a:rPr>
              <a:t> </a:t>
            </a:r>
            <a:r>
              <a:rPr lang="en-US" sz="2419" err="1">
                <a:latin typeface="+mj-lt"/>
              </a:rPr>
              <a:t>nisl</a:t>
            </a:r>
            <a:r>
              <a:rPr lang="en-US" sz="2419">
                <a:latin typeface="+mj-lt"/>
              </a:rPr>
              <a:t>. </a:t>
            </a:r>
            <a:r>
              <a:rPr lang="en-US" sz="2419" err="1">
                <a:latin typeface="+mj-lt"/>
              </a:rPr>
              <a:t>Praesent</a:t>
            </a:r>
            <a:r>
              <a:rPr lang="en-US" sz="2419">
                <a:latin typeface="+mj-lt"/>
              </a:rPr>
              <a:t> </a:t>
            </a:r>
            <a:r>
              <a:rPr lang="en-US" sz="2419" err="1">
                <a:latin typeface="+mj-lt"/>
              </a:rPr>
              <a:t>bibendum</a:t>
            </a:r>
            <a:r>
              <a:rPr lang="en-US" sz="2419">
                <a:latin typeface="+mj-lt"/>
              </a:rPr>
              <a:t> tempus </a:t>
            </a:r>
            <a:r>
              <a:rPr lang="en-US" sz="2419" err="1">
                <a:latin typeface="+mj-lt"/>
              </a:rPr>
              <a:t>tellus</a:t>
            </a:r>
            <a:r>
              <a:rPr lang="en-US" sz="2419">
                <a:latin typeface="+mj-lt"/>
              </a:rPr>
              <a:t> </a:t>
            </a:r>
            <a:r>
              <a:rPr lang="en-US" sz="2419" err="1">
                <a:latin typeface="+mj-lt"/>
              </a:rPr>
              <a:t>nec</a:t>
            </a:r>
            <a:r>
              <a:rPr lang="en-US" sz="2419">
                <a:latin typeface="+mj-lt"/>
              </a:rPr>
              <a:t> </a:t>
            </a:r>
            <a:r>
              <a:rPr lang="en-US" sz="2419" err="1">
                <a:latin typeface="+mj-lt"/>
              </a:rPr>
              <a:t>hendrerit</a:t>
            </a:r>
            <a:r>
              <a:rPr lang="en-US" sz="2419">
                <a:latin typeface="+mj-lt"/>
              </a:rPr>
              <a:t>. Nam in </a:t>
            </a:r>
            <a:r>
              <a:rPr lang="en-US" sz="2419" err="1">
                <a:latin typeface="+mj-lt"/>
              </a:rPr>
              <a:t>tempor</a:t>
            </a:r>
            <a:r>
              <a:rPr lang="en-US" sz="2419">
                <a:latin typeface="+mj-lt"/>
              </a:rPr>
              <a:t> </a:t>
            </a:r>
            <a:r>
              <a:rPr lang="en-US" sz="2419" err="1">
                <a:latin typeface="+mj-lt"/>
              </a:rPr>
              <a:t>metus</a:t>
            </a:r>
            <a:r>
              <a:rPr lang="en-US" sz="2419">
                <a:latin typeface="+mj-lt"/>
              </a:rPr>
              <a:t>, ac </a:t>
            </a:r>
            <a:r>
              <a:rPr lang="en-US" sz="2419" err="1">
                <a:latin typeface="+mj-lt"/>
              </a:rPr>
              <a:t>finibus</a:t>
            </a:r>
            <a:r>
              <a:rPr lang="en-US" sz="2419">
                <a:latin typeface="+mj-lt"/>
              </a:rPr>
              <a:t> </a:t>
            </a:r>
            <a:r>
              <a:rPr lang="en-US" sz="2419" err="1">
                <a:latin typeface="+mj-lt"/>
              </a:rPr>
              <a:t>purus</a:t>
            </a:r>
            <a:r>
              <a:rPr lang="en-US" sz="2419">
                <a:latin typeface="+mj-lt"/>
              </a:rPr>
              <a:t>. </a:t>
            </a:r>
            <a:r>
              <a:rPr lang="en-US" sz="2419" err="1">
                <a:latin typeface="+mj-lt"/>
              </a:rPr>
              <a:t>Praesent</a:t>
            </a:r>
            <a:r>
              <a:rPr lang="en-US" sz="2419">
                <a:latin typeface="+mj-lt"/>
              </a:rPr>
              <a:t> </a:t>
            </a:r>
            <a:r>
              <a:rPr lang="en-US" sz="2419" err="1">
                <a:latin typeface="+mj-lt"/>
              </a:rPr>
              <a:t>consequat</a:t>
            </a:r>
            <a:r>
              <a:rPr lang="en-US" sz="2419">
                <a:latin typeface="+mj-lt"/>
              </a:rPr>
              <a:t> </a:t>
            </a:r>
            <a:r>
              <a:rPr lang="en-US" sz="2419" err="1">
                <a:latin typeface="+mj-lt"/>
              </a:rPr>
              <a:t>lectus</a:t>
            </a:r>
            <a:r>
              <a:rPr lang="en-US" sz="2419">
                <a:latin typeface="+mj-lt"/>
              </a:rPr>
              <a:t> sit </a:t>
            </a:r>
            <a:r>
              <a:rPr lang="en-US" sz="2419" err="1">
                <a:latin typeface="+mj-lt"/>
              </a:rPr>
              <a:t>amet</a:t>
            </a:r>
            <a:r>
              <a:rPr lang="en-US" sz="2419">
                <a:latin typeface="+mj-lt"/>
              </a:rPr>
              <a:t> </a:t>
            </a:r>
            <a:r>
              <a:rPr lang="en-US" sz="2419" err="1">
                <a:latin typeface="+mj-lt"/>
              </a:rPr>
              <a:t>tortor</a:t>
            </a:r>
            <a:r>
              <a:rPr lang="en-US" sz="2419">
                <a:latin typeface="+mj-lt"/>
              </a:rPr>
              <a:t> pharetra, sed </a:t>
            </a:r>
            <a:r>
              <a:rPr lang="en-US" sz="2419" err="1">
                <a:latin typeface="+mj-lt"/>
              </a:rPr>
              <a:t>venenatis</a:t>
            </a:r>
            <a:r>
              <a:rPr lang="en-US" sz="2419">
                <a:latin typeface="+mj-lt"/>
              </a:rPr>
              <a:t> eros lacinia. In sed </a:t>
            </a:r>
            <a:r>
              <a:rPr lang="en-US" sz="2419" err="1">
                <a:latin typeface="+mj-lt"/>
              </a:rPr>
              <a:t>erat</a:t>
            </a:r>
            <a:r>
              <a:rPr lang="en-US" sz="2419">
                <a:latin typeface="+mj-lt"/>
              </a:rPr>
              <a:t> libero. Sed lorem </a:t>
            </a:r>
            <a:r>
              <a:rPr lang="en-US" sz="2419" err="1">
                <a:latin typeface="+mj-lt"/>
              </a:rPr>
              <a:t>neque</a:t>
            </a:r>
            <a:r>
              <a:rPr lang="en-US" sz="2419">
                <a:latin typeface="+mj-lt"/>
              </a:rPr>
              <a:t>, </a:t>
            </a:r>
            <a:r>
              <a:rPr lang="en-US" sz="2419" err="1">
                <a:latin typeface="+mj-lt"/>
              </a:rPr>
              <a:t>commodo</a:t>
            </a:r>
            <a:r>
              <a:rPr lang="en-US" sz="2419">
                <a:latin typeface="+mj-lt"/>
              </a:rPr>
              <a:t> vitae ex at, pharetra convallis </a:t>
            </a:r>
            <a:r>
              <a:rPr lang="en-US" sz="2419" err="1">
                <a:latin typeface="+mj-lt"/>
              </a:rPr>
              <a:t>nunc</a:t>
            </a:r>
            <a:r>
              <a:rPr lang="en-US" sz="2419">
                <a:latin typeface="+mj-lt"/>
              </a:rPr>
              <a:t>. In </a:t>
            </a:r>
            <a:r>
              <a:rPr lang="en-US" sz="2419" err="1">
                <a:latin typeface="+mj-lt"/>
              </a:rPr>
              <a:t>vehicula</a:t>
            </a:r>
            <a:r>
              <a:rPr lang="en-US" sz="2419">
                <a:latin typeface="+mj-lt"/>
              </a:rPr>
              <a:t> </a:t>
            </a:r>
            <a:r>
              <a:rPr lang="en-US" sz="2419" err="1">
                <a:latin typeface="+mj-lt"/>
              </a:rPr>
              <a:t>mauris</a:t>
            </a:r>
            <a:r>
              <a:rPr lang="en-US" sz="2419">
                <a:latin typeface="+mj-lt"/>
              </a:rPr>
              <a:t> ligula. </a:t>
            </a:r>
            <a:r>
              <a:rPr lang="en-US" sz="2419" err="1">
                <a:latin typeface="+mj-lt"/>
              </a:rPr>
              <a:t>Suspendisse</a:t>
            </a:r>
            <a:r>
              <a:rPr lang="en-US" sz="2419">
                <a:latin typeface="+mj-lt"/>
              </a:rPr>
              <a:t> in </a:t>
            </a:r>
            <a:r>
              <a:rPr lang="en-US" sz="2419" err="1">
                <a:latin typeface="+mj-lt"/>
              </a:rPr>
              <a:t>tellus</a:t>
            </a:r>
            <a:r>
              <a:rPr lang="en-US" sz="2419">
                <a:latin typeface="+mj-lt"/>
              </a:rPr>
              <a:t> </a:t>
            </a:r>
            <a:r>
              <a:rPr lang="en-US" sz="2419" err="1">
                <a:latin typeface="+mj-lt"/>
              </a:rPr>
              <a:t>congue</a:t>
            </a:r>
            <a:r>
              <a:rPr lang="en-US" sz="2419">
                <a:latin typeface="+mj-lt"/>
              </a:rPr>
              <a:t> </a:t>
            </a:r>
            <a:r>
              <a:rPr lang="en-US" sz="2419" err="1">
                <a:latin typeface="+mj-lt"/>
              </a:rPr>
              <a:t>odio</a:t>
            </a:r>
            <a:r>
              <a:rPr lang="en-US" sz="2419">
                <a:latin typeface="+mj-lt"/>
              </a:rPr>
              <a:t> pharetra </a:t>
            </a:r>
            <a:r>
              <a:rPr lang="en-US" sz="2419" err="1">
                <a:latin typeface="+mj-lt"/>
              </a:rPr>
              <a:t>finibus</a:t>
            </a:r>
            <a:r>
              <a:rPr lang="en-US" sz="2419">
                <a:latin typeface="+mj-lt"/>
              </a:rPr>
              <a:t>. Nam vel auctor </a:t>
            </a:r>
            <a:r>
              <a:rPr lang="en-US" sz="2419" err="1">
                <a:latin typeface="+mj-lt"/>
              </a:rPr>
              <a:t>justo</a:t>
            </a:r>
            <a:r>
              <a:rPr lang="en-US" sz="2419">
                <a:latin typeface="+mj-lt"/>
              </a:rPr>
              <a:t>, vitae </a:t>
            </a:r>
            <a:r>
              <a:rPr lang="en-US" sz="2419" err="1">
                <a:latin typeface="+mj-lt"/>
              </a:rPr>
              <a:t>hendrerit</a:t>
            </a:r>
            <a:r>
              <a:rPr lang="en-US" sz="2419">
                <a:latin typeface="+mj-lt"/>
              </a:rPr>
              <a:t> </a:t>
            </a:r>
            <a:r>
              <a:rPr lang="en-US" sz="2419" err="1">
                <a:latin typeface="+mj-lt"/>
              </a:rPr>
              <a:t>orci</a:t>
            </a:r>
            <a:r>
              <a:rPr lang="en-US" sz="2419">
                <a:latin typeface="+mj-lt"/>
              </a:rPr>
              <a:t>. Duis </a:t>
            </a:r>
            <a:r>
              <a:rPr lang="en-US" sz="2419" err="1">
                <a:latin typeface="+mj-lt"/>
              </a:rPr>
              <a:t>nec</a:t>
            </a:r>
            <a:r>
              <a:rPr lang="en-US" sz="2419">
                <a:latin typeface="+mj-lt"/>
              </a:rPr>
              <a:t> </a:t>
            </a:r>
            <a:r>
              <a:rPr lang="en-US" sz="2419" err="1">
                <a:latin typeface="+mj-lt"/>
              </a:rPr>
              <a:t>sapien</a:t>
            </a:r>
            <a:r>
              <a:rPr lang="en-US" sz="2419">
                <a:latin typeface="+mj-lt"/>
              </a:rPr>
              <a:t> </a:t>
            </a:r>
            <a:r>
              <a:rPr lang="en-US" sz="2419" err="1">
                <a:latin typeface="+mj-lt"/>
              </a:rPr>
              <a:t>viverra</a:t>
            </a:r>
            <a:r>
              <a:rPr lang="en-US" sz="2419">
                <a:latin typeface="+mj-lt"/>
              </a:rPr>
              <a:t>, </a:t>
            </a:r>
            <a:r>
              <a:rPr lang="en-US" sz="2419" err="1">
                <a:latin typeface="+mj-lt"/>
              </a:rPr>
              <a:t>bibendum</a:t>
            </a:r>
            <a:r>
              <a:rPr lang="en-US" sz="2419">
                <a:latin typeface="+mj-lt"/>
              </a:rPr>
              <a:t> </a:t>
            </a:r>
            <a:r>
              <a:rPr lang="en-US" sz="2419" err="1">
                <a:latin typeface="+mj-lt"/>
              </a:rPr>
              <a:t>tellus</a:t>
            </a:r>
            <a:r>
              <a:rPr lang="en-US" sz="2419">
                <a:latin typeface="+mj-lt"/>
              </a:rPr>
              <a:t> </a:t>
            </a:r>
            <a:r>
              <a:rPr lang="en-US" sz="2419" err="1">
                <a:latin typeface="+mj-lt"/>
              </a:rPr>
              <a:t>eget</a:t>
            </a:r>
            <a:r>
              <a:rPr lang="en-US" sz="2419">
                <a:latin typeface="+mj-lt"/>
              </a:rPr>
              <a:t>, </a:t>
            </a:r>
            <a:r>
              <a:rPr lang="en-US" sz="2419" err="1">
                <a:latin typeface="+mj-lt"/>
              </a:rPr>
              <a:t>pellentesque</a:t>
            </a:r>
            <a:r>
              <a:rPr lang="en-US" sz="2419">
                <a:latin typeface="+mj-lt"/>
              </a:rPr>
              <a:t> </a:t>
            </a:r>
            <a:r>
              <a:rPr lang="en-US" sz="2419" err="1">
                <a:latin typeface="+mj-lt"/>
              </a:rPr>
              <a:t>massa</a:t>
            </a:r>
            <a:r>
              <a:rPr lang="en-US" sz="2419">
                <a:latin typeface="+mj-lt"/>
              </a:rPr>
              <a:t>. </a:t>
            </a:r>
            <a:r>
              <a:rPr lang="en-US" sz="2419" err="1">
                <a:latin typeface="+mj-lt"/>
              </a:rPr>
              <a:t>Nulla</a:t>
            </a:r>
            <a:r>
              <a:rPr lang="en-US" sz="2419">
                <a:latin typeface="+mj-lt"/>
              </a:rPr>
              <a:t> </a:t>
            </a:r>
            <a:r>
              <a:rPr lang="en-US" sz="2419" err="1">
                <a:latin typeface="+mj-lt"/>
              </a:rPr>
              <a:t>feugiat</a:t>
            </a:r>
            <a:r>
              <a:rPr lang="en-US" sz="2419">
                <a:latin typeface="+mj-lt"/>
              </a:rPr>
              <a:t>, </a:t>
            </a:r>
            <a:r>
              <a:rPr lang="en-US" sz="2419" err="1">
                <a:latin typeface="+mj-lt"/>
              </a:rPr>
              <a:t>turpis</a:t>
            </a:r>
            <a:r>
              <a:rPr lang="en-US" sz="2419">
                <a:latin typeface="+mj-lt"/>
              </a:rPr>
              <a:t> et </a:t>
            </a:r>
            <a:r>
              <a:rPr lang="en-US" sz="2419" err="1">
                <a:latin typeface="+mj-lt"/>
              </a:rPr>
              <a:t>posuere</a:t>
            </a:r>
            <a:r>
              <a:rPr lang="en-US" sz="2419">
                <a:latin typeface="+mj-lt"/>
              </a:rPr>
              <a:t> </a:t>
            </a:r>
            <a:r>
              <a:rPr lang="en-US" sz="2419" err="1">
                <a:latin typeface="+mj-lt"/>
              </a:rPr>
              <a:t>viverra</a:t>
            </a:r>
            <a:r>
              <a:rPr lang="en-US" sz="2419">
                <a:latin typeface="+mj-lt"/>
              </a:rPr>
              <a:t>, ipsum </a:t>
            </a:r>
            <a:r>
              <a:rPr lang="en-US" sz="2419" err="1">
                <a:latin typeface="+mj-lt"/>
              </a:rPr>
              <a:t>sem</a:t>
            </a:r>
            <a:r>
              <a:rPr lang="en-US" sz="2419">
                <a:latin typeface="+mj-lt"/>
              </a:rPr>
              <a:t> </a:t>
            </a:r>
            <a:r>
              <a:rPr lang="en-US" sz="2419" err="1">
                <a:latin typeface="+mj-lt"/>
              </a:rPr>
              <a:t>tincidunt</a:t>
            </a:r>
            <a:r>
              <a:rPr lang="en-US" sz="2419">
                <a:latin typeface="+mj-lt"/>
              </a:rPr>
              <a:t> </a:t>
            </a:r>
            <a:r>
              <a:rPr lang="en-US" sz="2419" err="1">
                <a:latin typeface="+mj-lt"/>
              </a:rPr>
              <a:t>est</a:t>
            </a:r>
            <a:r>
              <a:rPr lang="en-US" sz="2419">
                <a:latin typeface="+mj-lt"/>
              </a:rPr>
              <a:t>, </a:t>
            </a:r>
            <a:r>
              <a:rPr lang="en-US" sz="2419" err="1">
                <a:latin typeface="+mj-lt"/>
              </a:rPr>
              <a:t>finibus</a:t>
            </a:r>
            <a:r>
              <a:rPr lang="en-US" sz="2419">
                <a:latin typeface="+mj-lt"/>
              </a:rPr>
              <a:t> </a:t>
            </a:r>
            <a:r>
              <a:rPr lang="en-US" sz="2419" err="1">
                <a:latin typeface="+mj-lt"/>
              </a:rPr>
              <a:t>tempor</a:t>
            </a:r>
            <a:r>
              <a:rPr lang="en-US" sz="2419">
                <a:latin typeface="+mj-lt"/>
              </a:rPr>
              <a:t> </a:t>
            </a:r>
            <a:r>
              <a:rPr lang="en-US" sz="2419" err="1">
                <a:latin typeface="+mj-lt"/>
              </a:rPr>
              <a:t>nibh</a:t>
            </a:r>
            <a:r>
              <a:rPr lang="en-US" sz="2419">
                <a:latin typeface="+mj-lt"/>
              </a:rPr>
              <a:t> ante semper diam. </a:t>
            </a:r>
            <a:r>
              <a:rPr lang="en-US" sz="2419" err="1">
                <a:latin typeface="+mj-lt"/>
              </a:rPr>
              <a:t>Nullam</a:t>
            </a:r>
            <a:r>
              <a:rPr lang="en-US" sz="2419">
                <a:latin typeface="+mj-lt"/>
              </a:rPr>
              <a:t> </a:t>
            </a:r>
            <a:r>
              <a:rPr lang="en-US" sz="2419" err="1">
                <a:latin typeface="+mj-lt"/>
              </a:rPr>
              <a:t>quis</a:t>
            </a:r>
            <a:r>
              <a:rPr lang="en-US" sz="2419">
                <a:latin typeface="+mj-lt"/>
              </a:rPr>
              <a:t> </a:t>
            </a:r>
            <a:r>
              <a:rPr lang="en-US" sz="2419" err="1">
                <a:latin typeface="+mj-lt"/>
              </a:rPr>
              <a:t>euismod</a:t>
            </a:r>
            <a:r>
              <a:rPr lang="en-US" sz="2419">
                <a:latin typeface="+mj-lt"/>
              </a:rPr>
              <a:t> </a:t>
            </a:r>
            <a:r>
              <a:rPr lang="en-US" sz="2419" err="1">
                <a:latin typeface="+mj-lt"/>
              </a:rPr>
              <a:t>neque</a:t>
            </a:r>
            <a:r>
              <a:rPr lang="en-US" sz="2419">
                <a:latin typeface="+mj-lt"/>
              </a:rPr>
              <a:t>, </a:t>
            </a:r>
            <a:r>
              <a:rPr lang="en-US" sz="2419" err="1">
                <a:latin typeface="+mj-lt"/>
              </a:rPr>
              <a:t>nec</a:t>
            </a:r>
            <a:r>
              <a:rPr lang="en-US" sz="2419">
                <a:latin typeface="+mj-lt"/>
              </a:rPr>
              <a:t> </a:t>
            </a:r>
            <a:r>
              <a:rPr lang="en-US" sz="2419" err="1">
                <a:latin typeface="+mj-lt"/>
              </a:rPr>
              <a:t>facilisis</a:t>
            </a:r>
            <a:r>
              <a:rPr lang="en-US" sz="2419">
                <a:latin typeface="+mj-lt"/>
              </a:rPr>
              <a:t> sem. Morbi </a:t>
            </a:r>
            <a:r>
              <a:rPr lang="en-US" sz="2419" err="1">
                <a:latin typeface="+mj-lt"/>
              </a:rPr>
              <a:t>egestas</a:t>
            </a:r>
            <a:r>
              <a:rPr lang="en-US" sz="2419">
                <a:latin typeface="+mj-lt"/>
              </a:rPr>
              <a:t> </a:t>
            </a:r>
            <a:r>
              <a:rPr lang="en-US" sz="2419" err="1">
                <a:latin typeface="+mj-lt"/>
              </a:rPr>
              <a:t>iaculis</a:t>
            </a:r>
            <a:r>
              <a:rPr lang="en-US" sz="2419">
                <a:latin typeface="+mj-lt"/>
              </a:rPr>
              <a:t> </a:t>
            </a:r>
            <a:r>
              <a:rPr lang="en-US" sz="2419" err="1">
                <a:latin typeface="+mj-lt"/>
              </a:rPr>
              <a:t>dignissim</a:t>
            </a:r>
            <a:r>
              <a:rPr lang="en-US" sz="2419">
                <a:latin typeface="+mj-lt"/>
              </a:rPr>
              <a:t>. In </a:t>
            </a:r>
            <a:r>
              <a:rPr lang="en-US" sz="2419" err="1">
                <a:latin typeface="+mj-lt"/>
              </a:rPr>
              <a:t>accumsan</a:t>
            </a:r>
            <a:r>
              <a:rPr lang="en-US" sz="2419">
                <a:latin typeface="+mj-lt"/>
              </a:rPr>
              <a:t> </a:t>
            </a:r>
            <a:r>
              <a:rPr lang="en-US" sz="2419" err="1">
                <a:latin typeface="+mj-lt"/>
              </a:rPr>
              <a:t>tortor</a:t>
            </a:r>
            <a:r>
              <a:rPr lang="en-US" sz="2419">
                <a:latin typeface="+mj-lt"/>
              </a:rPr>
              <a:t> </a:t>
            </a:r>
            <a:r>
              <a:rPr lang="en-US" sz="2419" err="1">
                <a:latin typeface="+mj-lt"/>
              </a:rPr>
              <a:t>elit</a:t>
            </a:r>
            <a:r>
              <a:rPr lang="en-US" sz="2419">
                <a:latin typeface="+mj-lt"/>
              </a:rPr>
              <a:t>, non </a:t>
            </a:r>
            <a:r>
              <a:rPr lang="en-US" sz="2419" err="1">
                <a:latin typeface="+mj-lt"/>
              </a:rPr>
              <a:t>euismod</a:t>
            </a:r>
            <a:r>
              <a:rPr lang="en-US" sz="2419">
                <a:latin typeface="+mj-lt"/>
              </a:rPr>
              <a:t> eros </a:t>
            </a:r>
            <a:r>
              <a:rPr lang="en-US" sz="2419" err="1">
                <a:latin typeface="+mj-lt"/>
              </a:rPr>
              <a:t>accumsan</a:t>
            </a:r>
            <a:r>
              <a:rPr lang="en-US" sz="2419">
                <a:latin typeface="+mj-lt"/>
              </a:rPr>
              <a:t> ac. Sed </a:t>
            </a:r>
            <a:r>
              <a:rPr lang="en-US" sz="2419" err="1">
                <a:latin typeface="+mj-lt"/>
              </a:rPr>
              <a:t>ultrices</a:t>
            </a:r>
            <a:r>
              <a:rPr lang="en-US" sz="2419">
                <a:latin typeface="+mj-lt"/>
              </a:rPr>
              <a:t> mi lorem, </a:t>
            </a:r>
            <a:r>
              <a:rPr lang="en-US" sz="2419" err="1">
                <a:latin typeface="+mj-lt"/>
              </a:rPr>
              <a:t>ut</a:t>
            </a:r>
            <a:r>
              <a:rPr lang="en-US" sz="2419">
                <a:latin typeface="+mj-lt"/>
              </a:rPr>
              <a:t> </a:t>
            </a:r>
            <a:r>
              <a:rPr lang="en-US" sz="2419" err="1">
                <a:latin typeface="+mj-lt"/>
              </a:rPr>
              <a:t>dignissim</a:t>
            </a:r>
            <a:r>
              <a:rPr lang="en-US" sz="2419">
                <a:latin typeface="+mj-lt"/>
              </a:rPr>
              <a:t> </a:t>
            </a:r>
            <a:r>
              <a:rPr lang="en-US" sz="2419" err="1">
                <a:latin typeface="+mj-lt"/>
              </a:rPr>
              <a:t>nibh</a:t>
            </a:r>
            <a:r>
              <a:rPr lang="en-US" sz="2419">
                <a:latin typeface="+mj-lt"/>
              </a:rPr>
              <a:t> </a:t>
            </a:r>
            <a:r>
              <a:rPr lang="en-US" sz="2419" err="1">
                <a:latin typeface="+mj-lt"/>
              </a:rPr>
              <a:t>facilisis</a:t>
            </a:r>
            <a:r>
              <a:rPr lang="en-US" sz="2419">
                <a:latin typeface="+mj-lt"/>
              </a:rPr>
              <a:t> vel.</a:t>
            </a:r>
          </a:p>
        </p:txBody>
      </p:sp>
      <p:sp>
        <p:nvSpPr>
          <p:cNvPr id="5" name="Text Placeholder 4"/>
          <p:cNvSpPr>
            <a:spLocks noGrp="1"/>
          </p:cNvSpPr>
          <p:nvPr>
            <p:ph type="body" sz="quarter" idx="11" hasCustomPrompt="1"/>
          </p:nvPr>
        </p:nvSpPr>
        <p:spPr>
          <a:xfrm>
            <a:off x="785318" y="2373567"/>
            <a:ext cx="18533467" cy="753957"/>
          </a:xfrm>
        </p:spPr>
        <p:txBody>
          <a:bodyPr wrap="none" bIns="0">
            <a:noAutofit/>
          </a:bodyPr>
          <a:lstStyle>
            <a:lvl1pPr marL="0" indent="0">
              <a:spcBef>
                <a:spcPts val="633"/>
              </a:spcBef>
              <a:buNone/>
              <a:defRPr sz="2638" b="1" i="0" cap="all" spc="440" baseline="0">
                <a:solidFill>
                  <a:srgbClr val="FFD200"/>
                </a:solidFill>
              </a:defRPr>
            </a:lvl1pPr>
          </a:lstStyle>
          <a:p>
            <a:pPr lvl="0"/>
            <a:r>
              <a:rPr lang="en-US"/>
              <a:t>Highlight goes here</a:t>
            </a:r>
          </a:p>
        </p:txBody>
      </p:sp>
      <p:cxnSp>
        <p:nvCxnSpPr>
          <p:cNvPr id="6" name="Straight Connector 5"/>
          <p:cNvCxnSpPr/>
          <p:nvPr userDrawn="1"/>
        </p:nvCxnSpPr>
        <p:spPr>
          <a:xfrm>
            <a:off x="647293" y="1575276"/>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229608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785321" y="3127524"/>
            <a:ext cx="8764128" cy="6715800"/>
          </a:xfrm>
        </p:spPr>
        <p:txBody>
          <a:bodyPr/>
          <a:lstStyle>
            <a:lvl1pPr marL="376952" indent="-376952">
              <a:buFont typeface="Wingdings" pitchFamily="2" charset="2"/>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diam </a:t>
            </a:r>
            <a:r>
              <a:rPr lang="en-US" err="1"/>
              <a:t>eget</a:t>
            </a:r>
            <a:r>
              <a:rPr lang="en-US"/>
              <a:t> </a:t>
            </a:r>
            <a:r>
              <a:rPr lang="en-US" err="1"/>
              <a:t>lobortis</a:t>
            </a:r>
            <a:r>
              <a:rPr lang="en-US"/>
              <a:t> </a:t>
            </a:r>
            <a:r>
              <a:rPr lang="en-US" err="1"/>
              <a:t>aliquet</a:t>
            </a:r>
            <a:r>
              <a:rPr lang="en-US"/>
              <a:t>, </a:t>
            </a:r>
            <a:r>
              <a:rPr lang="en-US" err="1"/>
              <a:t>lacus</a:t>
            </a:r>
            <a:r>
              <a:rPr lang="en-US"/>
              <a:t>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diam sit </a:t>
            </a:r>
            <a:r>
              <a:rPr lang="en-US" err="1"/>
              <a:t>amet</a:t>
            </a:r>
            <a:r>
              <a:rPr lang="en-US"/>
              <a:t> </a:t>
            </a:r>
            <a:r>
              <a:rPr lang="en-US" err="1"/>
              <a:t>facilisis</a:t>
            </a:r>
            <a:r>
              <a:rPr lang="en-US"/>
              <a:t>. Nunc </a:t>
            </a:r>
            <a:r>
              <a:rPr lang="en-US" err="1"/>
              <a:t>lacus</a:t>
            </a:r>
            <a:r>
              <a:rPr lang="en-US"/>
              <a:t>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Aenean auctor ligula </a:t>
            </a:r>
            <a:r>
              <a:rPr lang="en-US" err="1"/>
              <a:t>feugiat</a:t>
            </a:r>
            <a:r>
              <a:rPr lang="en-US"/>
              <a:t>, </a:t>
            </a:r>
            <a:r>
              <a:rPr lang="en-US" err="1"/>
              <a:t>tempor</a:t>
            </a:r>
            <a:r>
              <a:rPr lang="en-US"/>
              <a:t> diam non, </a:t>
            </a:r>
            <a:r>
              <a:rPr lang="en-US" err="1"/>
              <a:t>viverra</a:t>
            </a:r>
            <a:r>
              <a:rPr lang="en-US"/>
              <a:t> eros. Morbi </a:t>
            </a:r>
            <a:r>
              <a:rPr lang="en-US" err="1"/>
              <a:t>hendrerit</a:t>
            </a:r>
            <a:r>
              <a:rPr lang="en-US"/>
              <a:t> </a:t>
            </a:r>
            <a:r>
              <a:rPr lang="en-US" err="1"/>
              <a:t>egestas</a:t>
            </a:r>
            <a:r>
              <a:rPr lang="en-US"/>
              <a:t> </a:t>
            </a:r>
            <a:r>
              <a:rPr lang="en-US" err="1"/>
              <a:t>nunc</a:t>
            </a:r>
            <a:r>
              <a:rPr lang="en-US"/>
              <a:t> vitae </a:t>
            </a:r>
            <a:r>
              <a:rPr lang="en-US" err="1"/>
              <a:t>commodo</a:t>
            </a:r>
            <a:r>
              <a:rPr lang="en-US"/>
              <a:t>. Vestibulum pulvinar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fermentum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785321" y="2373567"/>
            <a:ext cx="8764129" cy="753957"/>
          </a:xfrm>
        </p:spPr>
        <p:txBody>
          <a:bodyPr wrap="none" bIns="0">
            <a:noAutofit/>
          </a:bodyPr>
          <a:lstStyle>
            <a:lvl1pPr marL="0" indent="0">
              <a:spcBef>
                <a:spcPts val="633"/>
              </a:spcBef>
              <a:buNone/>
              <a:defRPr sz="2638" b="1" i="0" cap="all" spc="440" baseline="0">
                <a:solidFill>
                  <a:srgbClr val="FFD200"/>
                </a:solidFill>
              </a:defRPr>
            </a:lvl1pPr>
          </a:lstStyle>
          <a:p>
            <a:pPr lvl="0"/>
            <a:r>
              <a:rPr lang="en-US"/>
              <a:t>Highlight goes here</a:t>
            </a:r>
          </a:p>
        </p:txBody>
      </p:sp>
      <p:sp>
        <p:nvSpPr>
          <p:cNvPr id="6" name="Content Placeholder 5"/>
          <p:cNvSpPr>
            <a:spLocks noGrp="1"/>
          </p:cNvSpPr>
          <p:nvPr>
            <p:ph sz="quarter" idx="12" hasCustomPrompt="1"/>
          </p:nvPr>
        </p:nvSpPr>
        <p:spPr>
          <a:xfrm>
            <a:off x="10554651" y="3127524"/>
            <a:ext cx="8779839" cy="6715800"/>
          </a:xfrm>
        </p:spPr>
        <p:txBody>
          <a:bodyPr/>
          <a:lstStyle>
            <a:lvl1pPr marL="376952" indent="-376952">
              <a:buFont typeface="Wingdings" pitchFamily="2" charset="2"/>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10554648" y="2373567"/>
            <a:ext cx="8779844" cy="753957"/>
          </a:xfrm>
        </p:spPr>
        <p:txBody>
          <a:bodyPr wrap="none" bIns="0">
            <a:noAutofit/>
          </a:bodyPr>
          <a:lstStyle>
            <a:lvl1pPr marL="0" indent="0">
              <a:spcBef>
                <a:spcPts val="633"/>
              </a:spcBef>
              <a:buNone/>
              <a:defRPr sz="2638" b="1" i="0" cap="all" spc="440" baseline="0">
                <a:solidFill>
                  <a:srgbClr val="FFD200"/>
                </a:solidFill>
              </a:defRPr>
            </a:lvl1pPr>
          </a:lstStyle>
          <a:p>
            <a:pPr lvl="0"/>
            <a:r>
              <a:rPr lang="en-US"/>
              <a:t>OTHER Highlight goes here</a:t>
            </a:r>
          </a:p>
        </p:txBody>
      </p:sp>
      <p:cxnSp>
        <p:nvCxnSpPr>
          <p:cNvPr id="8" name="Straight Connector 7"/>
          <p:cNvCxnSpPr/>
          <p:nvPr userDrawn="1"/>
        </p:nvCxnSpPr>
        <p:spPr>
          <a:xfrm>
            <a:off x="647293" y="1575276"/>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55176737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785321" y="2373568"/>
            <a:ext cx="8764128" cy="7469756"/>
          </a:xfrm>
        </p:spPr>
        <p:txBody>
          <a:bodyPr/>
          <a:lstStyle>
            <a:lvl1pPr marL="376952" marR="0" indent="-376952" algn="l" defTabSz="2010411" rtl="0" eaLnBrk="1" fontAlgn="auto" latinLnBrk="0" hangingPunct="1">
              <a:lnSpc>
                <a:spcPts val="3517"/>
              </a:lnSpc>
              <a:spcBef>
                <a:spcPts val="580"/>
              </a:spcBef>
              <a:spcAft>
                <a:spcPts val="660"/>
              </a:spcAft>
              <a:buClr>
                <a:srgbClr val="FFD200"/>
              </a:buClr>
              <a:buSzPct val="150000"/>
              <a:buFont typeface="Wingdings" pitchFamily="2" charset="2"/>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diam </a:t>
            </a:r>
            <a:r>
              <a:rPr lang="en-US" err="1"/>
              <a:t>eget</a:t>
            </a:r>
            <a:r>
              <a:rPr lang="en-US"/>
              <a:t> </a:t>
            </a:r>
            <a:r>
              <a:rPr lang="en-US" err="1"/>
              <a:t>lobortis</a:t>
            </a:r>
            <a:r>
              <a:rPr lang="en-US"/>
              <a:t> </a:t>
            </a:r>
            <a:r>
              <a:rPr lang="en-US" err="1"/>
              <a:t>aliquet</a:t>
            </a:r>
            <a:r>
              <a:rPr lang="en-US"/>
              <a:t>, </a:t>
            </a:r>
            <a:r>
              <a:rPr lang="en-US" err="1"/>
              <a:t>lacus</a:t>
            </a:r>
            <a:r>
              <a:rPr lang="en-US"/>
              <a:t>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diam sit </a:t>
            </a:r>
            <a:r>
              <a:rPr lang="en-US" err="1"/>
              <a:t>amet</a:t>
            </a:r>
            <a:r>
              <a:rPr lang="en-US"/>
              <a:t> </a:t>
            </a:r>
            <a:r>
              <a:rPr lang="en-US" err="1"/>
              <a:t>facilisis</a:t>
            </a:r>
            <a:r>
              <a:rPr lang="en-US"/>
              <a:t>. Nunc </a:t>
            </a:r>
            <a:r>
              <a:rPr lang="en-US" err="1"/>
              <a:t>lacus</a:t>
            </a:r>
            <a:r>
              <a:rPr lang="en-US"/>
              <a:t>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Aenean auctor ligula </a:t>
            </a:r>
            <a:r>
              <a:rPr lang="en-US" err="1"/>
              <a:t>feugiat</a:t>
            </a:r>
            <a:r>
              <a:rPr lang="en-US"/>
              <a:t>, </a:t>
            </a:r>
            <a:r>
              <a:rPr lang="en-US" err="1"/>
              <a:t>tempor</a:t>
            </a:r>
            <a:r>
              <a:rPr lang="en-US"/>
              <a:t> diam non, </a:t>
            </a:r>
            <a:r>
              <a:rPr lang="en-US" err="1"/>
              <a:t>viverra</a:t>
            </a:r>
            <a:r>
              <a:rPr lang="en-US"/>
              <a:t> eros. Morbi </a:t>
            </a:r>
            <a:r>
              <a:rPr lang="en-US" err="1"/>
              <a:t>hendrerit</a:t>
            </a:r>
            <a:r>
              <a:rPr lang="en-US"/>
              <a:t> </a:t>
            </a:r>
            <a:r>
              <a:rPr lang="en-US" err="1"/>
              <a:t>egestas</a:t>
            </a:r>
            <a:r>
              <a:rPr lang="en-US"/>
              <a:t> </a:t>
            </a:r>
            <a:r>
              <a:rPr lang="en-US" err="1"/>
              <a:t>nunc</a:t>
            </a:r>
            <a:r>
              <a:rPr lang="en-US"/>
              <a:t> vitae </a:t>
            </a:r>
            <a:r>
              <a:rPr lang="en-US" err="1"/>
              <a:t>commodo</a:t>
            </a:r>
            <a:r>
              <a:rPr lang="en-US"/>
              <a:t>. Vestibulum pulvinar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fermentum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9" name="Picture Placeholder 8"/>
          <p:cNvSpPr>
            <a:spLocks noGrp="1"/>
          </p:cNvSpPr>
          <p:nvPr>
            <p:ph type="pic" sz="quarter" idx="11" hasCustomPrompt="1"/>
          </p:nvPr>
        </p:nvSpPr>
        <p:spPr>
          <a:xfrm>
            <a:off x="11727392" y="0"/>
            <a:ext cx="8376708" cy="10597280"/>
          </a:xfrm>
        </p:spPr>
        <p:txBody>
          <a:bodyPr anchor="ctr">
            <a:normAutofit/>
          </a:bodyPr>
          <a:lstStyle>
            <a:lvl1pPr marL="0" indent="0" algn="ctr">
              <a:buNone/>
              <a:defRPr sz="3517"/>
            </a:lvl1pPr>
          </a:lstStyle>
          <a:p>
            <a:r>
              <a:rPr lang="en-US"/>
              <a:t>Please add picture here</a:t>
            </a:r>
          </a:p>
          <a:p>
            <a:endParaRPr lang="en-US"/>
          </a:p>
          <a:p>
            <a:endParaRPr lang="en-US"/>
          </a:p>
        </p:txBody>
      </p:sp>
      <p:cxnSp>
        <p:nvCxnSpPr>
          <p:cNvPr id="5" name="Straight Connector 4"/>
          <p:cNvCxnSpPr/>
          <p:nvPr userDrawn="1"/>
        </p:nvCxnSpPr>
        <p:spPr>
          <a:xfrm>
            <a:off x="647292" y="1575276"/>
            <a:ext cx="9282600"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7" name="Rectangle 6">
            <a:extLst>
              <a:ext uri="{FF2B5EF4-FFF2-40B4-BE49-F238E27FC236}">
                <a16:creationId xmlns:a16="http://schemas.microsoft.com/office/drawing/2014/main" id="{995181FF-4B22-5C47-B8D4-0B7A32D9DC05}"/>
              </a:ext>
            </a:extLst>
          </p:cNvPr>
          <p:cNvSpPr/>
          <p:nvPr userDrawn="1"/>
        </p:nvSpPr>
        <p:spPr>
          <a:xfrm>
            <a:off x="11428388" y="-9150"/>
            <a:ext cx="303341" cy="10617159"/>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3958"/>
          </a:p>
        </p:txBody>
      </p:sp>
    </p:spTree>
    <p:extLst>
      <p:ext uri="{BB962C8B-B14F-4D97-AF65-F5344CB8AC3E}">
        <p14:creationId xmlns:p14="http://schemas.microsoft.com/office/powerpoint/2010/main" val="969296241"/>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520A46-B61B-4E4E-B117-0240F881BC71}"/>
              </a:ext>
            </a:extLst>
          </p:cNvPr>
          <p:cNvSpPr/>
          <p:nvPr userDrawn="1"/>
        </p:nvSpPr>
        <p:spPr>
          <a:xfrm>
            <a:off x="11727392" y="2"/>
            <a:ext cx="8376710" cy="10612648"/>
          </a:xfrm>
          <a:prstGeom prst="rect">
            <a:avLst/>
          </a:prstGeom>
          <a:solidFill>
            <a:srgbClr val="0003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8"/>
          </a:p>
        </p:txBody>
      </p:sp>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785321" y="3127524"/>
            <a:ext cx="8764129" cy="6715800"/>
          </a:xfrm>
        </p:spPr>
        <p:txBody>
          <a:bodyPr/>
          <a:lstStyle>
            <a:lvl1pPr marL="376952" marR="0" indent="-376952" algn="l" defTabSz="2010411" rtl="0" eaLnBrk="1" fontAlgn="auto" latinLnBrk="0" hangingPunct="1">
              <a:lnSpc>
                <a:spcPts val="3517"/>
              </a:lnSpc>
              <a:spcBef>
                <a:spcPts val="580"/>
              </a:spcBef>
              <a:spcAft>
                <a:spcPts val="660"/>
              </a:spcAft>
              <a:buClr>
                <a:srgbClr val="FFD200"/>
              </a:buClr>
              <a:buSzPct val="150000"/>
              <a:buFont typeface="Wingdings" pitchFamily="2" charset="2"/>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diam </a:t>
            </a:r>
            <a:r>
              <a:rPr lang="en-US" err="1"/>
              <a:t>eget</a:t>
            </a:r>
            <a:r>
              <a:rPr lang="en-US"/>
              <a:t> </a:t>
            </a:r>
            <a:r>
              <a:rPr lang="en-US" err="1"/>
              <a:t>lobortis</a:t>
            </a:r>
            <a:r>
              <a:rPr lang="en-US"/>
              <a:t> </a:t>
            </a:r>
            <a:r>
              <a:rPr lang="en-US" err="1"/>
              <a:t>aliquet</a:t>
            </a:r>
            <a:r>
              <a:rPr lang="en-US"/>
              <a:t>, </a:t>
            </a:r>
            <a:r>
              <a:rPr lang="en-US" err="1"/>
              <a:t>lacus</a:t>
            </a:r>
            <a:r>
              <a:rPr lang="en-US"/>
              <a:t>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diam sit </a:t>
            </a:r>
            <a:r>
              <a:rPr lang="en-US" err="1"/>
              <a:t>amet</a:t>
            </a:r>
            <a:r>
              <a:rPr lang="en-US"/>
              <a:t> </a:t>
            </a:r>
            <a:r>
              <a:rPr lang="en-US" err="1"/>
              <a:t>facilisis</a:t>
            </a:r>
            <a:r>
              <a:rPr lang="en-US"/>
              <a:t>. Nunc </a:t>
            </a:r>
            <a:r>
              <a:rPr lang="en-US" err="1"/>
              <a:t>lacus</a:t>
            </a:r>
            <a:r>
              <a:rPr lang="en-US"/>
              <a:t>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Aenean auctor ligula </a:t>
            </a:r>
            <a:r>
              <a:rPr lang="en-US" err="1"/>
              <a:t>feugiat</a:t>
            </a:r>
            <a:r>
              <a:rPr lang="en-US"/>
              <a:t>, </a:t>
            </a:r>
            <a:r>
              <a:rPr lang="en-US" err="1"/>
              <a:t>tempor</a:t>
            </a:r>
            <a:r>
              <a:rPr lang="en-US"/>
              <a:t> diam non, </a:t>
            </a:r>
            <a:r>
              <a:rPr lang="en-US" err="1"/>
              <a:t>viverra</a:t>
            </a:r>
            <a:r>
              <a:rPr lang="en-US"/>
              <a:t> eros. Morbi </a:t>
            </a:r>
            <a:r>
              <a:rPr lang="en-US" err="1"/>
              <a:t>hendrerit</a:t>
            </a:r>
            <a:r>
              <a:rPr lang="en-US"/>
              <a:t> </a:t>
            </a:r>
            <a:r>
              <a:rPr lang="en-US" err="1"/>
              <a:t>egestas</a:t>
            </a:r>
            <a:r>
              <a:rPr lang="en-US"/>
              <a:t> </a:t>
            </a:r>
            <a:r>
              <a:rPr lang="en-US" err="1"/>
              <a:t>nunc</a:t>
            </a:r>
            <a:r>
              <a:rPr lang="en-US"/>
              <a:t> vitae </a:t>
            </a:r>
            <a:r>
              <a:rPr lang="en-US" err="1"/>
              <a:t>commodo</a:t>
            </a:r>
            <a:r>
              <a:rPr lang="en-US"/>
              <a:t>. Vestibulum pulvinar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fermentum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9" name="Picture Placeholder 8"/>
          <p:cNvSpPr>
            <a:spLocks noGrp="1"/>
          </p:cNvSpPr>
          <p:nvPr>
            <p:ph type="pic" sz="quarter" idx="11" hasCustomPrompt="1"/>
          </p:nvPr>
        </p:nvSpPr>
        <p:spPr>
          <a:xfrm>
            <a:off x="11727392" y="0"/>
            <a:ext cx="8376708" cy="10597280"/>
          </a:xfrm>
        </p:spPr>
        <p:txBody>
          <a:bodyPr anchor="ctr">
            <a:normAutofit/>
          </a:bodyPr>
          <a:lstStyle>
            <a:lvl1pPr marL="0" indent="0" algn="ctr">
              <a:buNone/>
              <a:defRPr sz="3517"/>
            </a:lvl1pPr>
          </a:lstStyle>
          <a:p>
            <a:r>
              <a:rPr lang="en-US"/>
              <a:t>Please add picture here</a:t>
            </a:r>
          </a:p>
          <a:p>
            <a:endParaRPr lang="en-US"/>
          </a:p>
          <a:p>
            <a:endParaRPr lang="en-US"/>
          </a:p>
        </p:txBody>
      </p:sp>
      <p:sp>
        <p:nvSpPr>
          <p:cNvPr id="5" name="Text Placeholder 4"/>
          <p:cNvSpPr>
            <a:spLocks noGrp="1"/>
          </p:cNvSpPr>
          <p:nvPr>
            <p:ph type="body" sz="quarter" idx="12" hasCustomPrompt="1"/>
          </p:nvPr>
        </p:nvSpPr>
        <p:spPr>
          <a:xfrm>
            <a:off x="785321" y="2373567"/>
            <a:ext cx="8764129" cy="753957"/>
          </a:xfrm>
        </p:spPr>
        <p:txBody>
          <a:bodyPr wrap="none" bIns="0">
            <a:noAutofit/>
          </a:bodyPr>
          <a:lstStyle>
            <a:lvl1pPr marL="0" indent="0">
              <a:spcBef>
                <a:spcPts val="633"/>
              </a:spcBef>
              <a:buNone/>
              <a:defRPr sz="2638" b="1" i="0" cap="all" spc="440" baseline="0">
                <a:solidFill>
                  <a:srgbClr val="FFD200"/>
                </a:solidFill>
              </a:defRPr>
            </a:lvl1pPr>
          </a:lstStyle>
          <a:p>
            <a:pPr lvl="0"/>
            <a:r>
              <a:rPr lang="en-US"/>
              <a:t>Highlight goes here</a:t>
            </a:r>
          </a:p>
        </p:txBody>
      </p:sp>
      <p:cxnSp>
        <p:nvCxnSpPr>
          <p:cNvPr id="7" name="Straight Connector 6"/>
          <p:cNvCxnSpPr/>
          <p:nvPr userDrawn="1"/>
        </p:nvCxnSpPr>
        <p:spPr>
          <a:xfrm>
            <a:off x="647292" y="1575276"/>
            <a:ext cx="9282600"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8" name="Rectangle 7">
            <a:extLst>
              <a:ext uri="{FF2B5EF4-FFF2-40B4-BE49-F238E27FC236}">
                <a16:creationId xmlns:a16="http://schemas.microsoft.com/office/drawing/2014/main" id="{7D769C99-91B0-6945-855E-9B5E43372DEE}"/>
              </a:ext>
            </a:extLst>
          </p:cNvPr>
          <p:cNvSpPr/>
          <p:nvPr userDrawn="1"/>
        </p:nvSpPr>
        <p:spPr>
          <a:xfrm>
            <a:off x="11428388" y="-9150"/>
            <a:ext cx="303341" cy="10617159"/>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3958"/>
          </a:p>
        </p:txBody>
      </p:sp>
    </p:spTree>
    <p:extLst>
      <p:ext uri="{BB962C8B-B14F-4D97-AF65-F5344CB8AC3E}">
        <p14:creationId xmlns:p14="http://schemas.microsoft.com/office/powerpoint/2010/main" val="1220030346"/>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ntent with Highlight and Pi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520A46-B61B-4E4E-B117-0240F881BC71}"/>
              </a:ext>
            </a:extLst>
          </p:cNvPr>
          <p:cNvSpPr/>
          <p:nvPr userDrawn="1"/>
        </p:nvSpPr>
        <p:spPr>
          <a:xfrm>
            <a:off x="9896137" y="2"/>
            <a:ext cx="10207966" cy="10612648"/>
          </a:xfrm>
          <a:prstGeom prst="rect">
            <a:avLst/>
          </a:prstGeom>
          <a:solidFill>
            <a:srgbClr val="0003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8"/>
          </a:p>
        </p:txBody>
      </p:sp>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785321" y="2376611"/>
            <a:ext cx="8764129" cy="7466714"/>
          </a:xfrm>
        </p:spPr>
        <p:txBody>
          <a:bodyPr/>
          <a:lstStyle>
            <a:lvl1pPr marL="376952" marR="0" indent="-376952" algn="l" defTabSz="2010411" rtl="0" eaLnBrk="1" fontAlgn="auto" latinLnBrk="0" hangingPunct="1">
              <a:lnSpc>
                <a:spcPts val="3517"/>
              </a:lnSpc>
              <a:spcBef>
                <a:spcPts val="580"/>
              </a:spcBef>
              <a:spcAft>
                <a:spcPts val="660"/>
              </a:spcAft>
              <a:buClr>
                <a:srgbClr val="FFD200"/>
              </a:buClr>
              <a:buSzPct val="150000"/>
              <a:buFont typeface="Wingdings" pitchFamily="2" charset="2"/>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diam </a:t>
            </a:r>
            <a:r>
              <a:rPr lang="en-US" err="1"/>
              <a:t>eget</a:t>
            </a:r>
            <a:r>
              <a:rPr lang="en-US"/>
              <a:t> </a:t>
            </a:r>
            <a:r>
              <a:rPr lang="en-US" err="1"/>
              <a:t>lobortis</a:t>
            </a:r>
            <a:r>
              <a:rPr lang="en-US"/>
              <a:t> </a:t>
            </a:r>
            <a:r>
              <a:rPr lang="en-US" err="1"/>
              <a:t>aliquet</a:t>
            </a:r>
            <a:r>
              <a:rPr lang="en-US"/>
              <a:t>, </a:t>
            </a:r>
            <a:r>
              <a:rPr lang="en-US" err="1"/>
              <a:t>lacus</a:t>
            </a:r>
            <a:r>
              <a:rPr lang="en-US"/>
              <a:t>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diam sit </a:t>
            </a:r>
            <a:r>
              <a:rPr lang="en-US" err="1"/>
              <a:t>amet</a:t>
            </a:r>
            <a:r>
              <a:rPr lang="en-US"/>
              <a:t> </a:t>
            </a:r>
            <a:r>
              <a:rPr lang="en-US" err="1"/>
              <a:t>facilisis</a:t>
            </a:r>
            <a:r>
              <a:rPr lang="en-US"/>
              <a:t>. Nunc </a:t>
            </a:r>
            <a:r>
              <a:rPr lang="en-US" err="1"/>
              <a:t>lacus</a:t>
            </a:r>
            <a:r>
              <a:rPr lang="en-US"/>
              <a:t>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Aenean auctor ligula </a:t>
            </a:r>
            <a:r>
              <a:rPr lang="en-US" err="1"/>
              <a:t>feugiat</a:t>
            </a:r>
            <a:r>
              <a:rPr lang="en-US"/>
              <a:t>, </a:t>
            </a:r>
            <a:r>
              <a:rPr lang="en-US" err="1"/>
              <a:t>tempor</a:t>
            </a:r>
            <a:r>
              <a:rPr lang="en-US"/>
              <a:t> diam non, </a:t>
            </a:r>
            <a:r>
              <a:rPr lang="en-US" err="1"/>
              <a:t>viverra</a:t>
            </a:r>
            <a:r>
              <a:rPr lang="en-US"/>
              <a:t> eros. Morbi </a:t>
            </a:r>
            <a:r>
              <a:rPr lang="en-US" err="1"/>
              <a:t>hendrerit</a:t>
            </a:r>
            <a:r>
              <a:rPr lang="en-US"/>
              <a:t> </a:t>
            </a:r>
            <a:r>
              <a:rPr lang="en-US" err="1"/>
              <a:t>egestas</a:t>
            </a:r>
            <a:r>
              <a:rPr lang="en-US"/>
              <a:t> </a:t>
            </a:r>
            <a:r>
              <a:rPr lang="en-US" err="1"/>
              <a:t>nunc</a:t>
            </a:r>
            <a:r>
              <a:rPr lang="en-US"/>
              <a:t> vitae </a:t>
            </a:r>
            <a:r>
              <a:rPr lang="en-US" err="1"/>
              <a:t>commodo</a:t>
            </a:r>
            <a:r>
              <a:rPr lang="en-US"/>
              <a:t>. Vestibulum pulvinar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fermentum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cxnSp>
        <p:nvCxnSpPr>
          <p:cNvPr id="7" name="Straight Connector 6"/>
          <p:cNvCxnSpPr/>
          <p:nvPr userDrawn="1"/>
        </p:nvCxnSpPr>
        <p:spPr>
          <a:xfrm>
            <a:off x="647292" y="1575276"/>
            <a:ext cx="8292941"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8" name="Rectangle 7">
            <a:extLst>
              <a:ext uri="{FF2B5EF4-FFF2-40B4-BE49-F238E27FC236}">
                <a16:creationId xmlns:a16="http://schemas.microsoft.com/office/drawing/2014/main" id="{7D769C99-91B0-6945-855E-9B5E43372DEE}"/>
              </a:ext>
            </a:extLst>
          </p:cNvPr>
          <p:cNvSpPr/>
          <p:nvPr userDrawn="1"/>
        </p:nvSpPr>
        <p:spPr>
          <a:xfrm>
            <a:off x="9592796" y="-9150"/>
            <a:ext cx="303341" cy="10617159"/>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3958"/>
          </a:p>
        </p:txBody>
      </p:sp>
      <p:sp>
        <p:nvSpPr>
          <p:cNvPr id="11" name="Picture Placeholder 8">
            <a:extLst>
              <a:ext uri="{FF2B5EF4-FFF2-40B4-BE49-F238E27FC236}">
                <a16:creationId xmlns:a16="http://schemas.microsoft.com/office/drawing/2014/main" id="{F24AF022-EF0E-FA4C-911B-E1FFECD3302C}"/>
              </a:ext>
            </a:extLst>
          </p:cNvPr>
          <p:cNvSpPr>
            <a:spLocks noGrp="1"/>
          </p:cNvSpPr>
          <p:nvPr>
            <p:ph type="pic" sz="quarter" idx="11" hasCustomPrompt="1"/>
          </p:nvPr>
        </p:nvSpPr>
        <p:spPr>
          <a:xfrm>
            <a:off x="9896137" y="0"/>
            <a:ext cx="10207964" cy="10597280"/>
          </a:xfrm>
        </p:spPr>
        <p:txBody>
          <a:bodyPr anchor="ctr">
            <a:normAutofit/>
          </a:bodyPr>
          <a:lstStyle>
            <a:lvl1pPr marL="0" indent="0" algn="ctr">
              <a:buNone/>
              <a:defRPr sz="3517"/>
            </a:lvl1pPr>
          </a:lstStyle>
          <a:p>
            <a:r>
              <a:rPr lang="en-US"/>
              <a:t>Please add picture here</a:t>
            </a:r>
          </a:p>
          <a:p>
            <a:endParaRPr lang="en-US"/>
          </a:p>
          <a:p>
            <a:endParaRPr lang="en-US"/>
          </a:p>
        </p:txBody>
      </p:sp>
    </p:spTree>
    <p:extLst>
      <p:ext uri="{BB962C8B-B14F-4D97-AF65-F5344CB8AC3E}">
        <p14:creationId xmlns:p14="http://schemas.microsoft.com/office/powerpoint/2010/main" val="4053661677"/>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2FF6E61-83B2-4F40-AB03-19965DA26D23}"/>
              </a:ext>
            </a:extLst>
          </p:cNvPr>
          <p:cNvSpPr/>
          <p:nvPr userDrawn="1"/>
        </p:nvSpPr>
        <p:spPr>
          <a:xfrm>
            <a:off x="11727392" y="2"/>
            <a:ext cx="8376710" cy="10612648"/>
          </a:xfrm>
          <a:prstGeom prst="rect">
            <a:avLst/>
          </a:prstGeom>
          <a:solidFill>
            <a:srgbClr val="0003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8"/>
          </a:p>
        </p:txBody>
      </p:sp>
      <p:sp>
        <p:nvSpPr>
          <p:cNvPr id="2" name="Title 1"/>
          <p:cNvSpPr>
            <a:spLocks noGrp="1"/>
          </p:cNvSpPr>
          <p:nvPr>
            <p:ph type="title" hasCustomPrompt="1"/>
          </p:nvPr>
        </p:nvSpPr>
        <p:spPr/>
        <p:txBody>
          <a:bodyPr/>
          <a:lstStyle/>
          <a:p>
            <a:r>
              <a:rPr lang="en-US"/>
              <a:t>Please Add Slide Headline Here</a:t>
            </a:r>
          </a:p>
        </p:txBody>
      </p:sp>
      <p:sp>
        <p:nvSpPr>
          <p:cNvPr id="9" name="Picture Placeholder 8"/>
          <p:cNvSpPr>
            <a:spLocks noGrp="1"/>
          </p:cNvSpPr>
          <p:nvPr>
            <p:ph type="pic" sz="quarter" idx="11" hasCustomPrompt="1"/>
          </p:nvPr>
        </p:nvSpPr>
        <p:spPr>
          <a:xfrm>
            <a:off x="11727392" y="0"/>
            <a:ext cx="8376708" cy="10597280"/>
          </a:xfrm>
        </p:spPr>
        <p:txBody>
          <a:bodyPr anchor="ctr">
            <a:normAutofit/>
          </a:bodyPr>
          <a:lstStyle>
            <a:lvl1pPr marL="0" indent="0" algn="ctr">
              <a:buNone/>
              <a:defRPr sz="3517"/>
            </a:lvl1pPr>
          </a:lstStyle>
          <a:p>
            <a:r>
              <a:rPr lang="en-US"/>
              <a:t>Please add picture here</a:t>
            </a:r>
          </a:p>
          <a:p>
            <a:endParaRPr lang="en-US"/>
          </a:p>
          <a:p>
            <a:endParaRPr lang="en-US"/>
          </a:p>
        </p:txBody>
      </p:sp>
      <p:cxnSp>
        <p:nvCxnSpPr>
          <p:cNvPr id="7" name="Straight Connector 6"/>
          <p:cNvCxnSpPr/>
          <p:nvPr userDrawn="1"/>
        </p:nvCxnSpPr>
        <p:spPr>
          <a:xfrm>
            <a:off x="647292" y="1575276"/>
            <a:ext cx="9282600"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785318" y="2295377"/>
            <a:ext cx="949800" cy="930736"/>
          </a:xfrm>
          <a:solidFill>
            <a:srgbClr val="000301"/>
          </a:solidFill>
          <a:ln w="19050" cmpd="sng">
            <a:no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9" b="1">
                <a:solidFill>
                  <a:srgbClr val="FFD200"/>
                </a:solidFill>
                <a:latin typeface="+mj-lt"/>
              </a:defRPr>
            </a:lvl1pPr>
            <a:lvl2pPr marL="1005206" indent="0">
              <a:buNone/>
              <a:defRPr>
                <a:latin typeface="+mj-lt"/>
              </a:defRPr>
            </a:lvl2pPr>
            <a:lvl3pPr marL="2010411" indent="0">
              <a:buNone/>
              <a:defRPr>
                <a:latin typeface="+mj-lt"/>
              </a:defRPr>
            </a:lvl3pPr>
            <a:lvl4pPr marL="3015615" indent="0">
              <a:buNone/>
              <a:defRPr>
                <a:latin typeface="+mj-lt"/>
              </a:defRPr>
            </a:lvl4pPr>
            <a:lvl5pPr marL="4020821" indent="0">
              <a:buFont typeface="Arial" panose="020B0604020202020204" pitchFamily="34" charset="0"/>
              <a:buNone/>
              <a:defRPr>
                <a:latin typeface="+mj-lt"/>
              </a:defRPr>
            </a:lvl5pPr>
          </a:lstStyle>
          <a:p>
            <a:pPr lvl="0"/>
            <a:r>
              <a:rPr lang="en-US"/>
              <a:t>#</a:t>
            </a:r>
          </a:p>
        </p:txBody>
      </p:sp>
      <p:sp>
        <p:nvSpPr>
          <p:cNvPr id="20" name="Text Placeholder 19"/>
          <p:cNvSpPr>
            <a:spLocks noGrp="1"/>
          </p:cNvSpPr>
          <p:nvPr>
            <p:ph type="body" sz="quarter" idx="13" hasCustomPrompt="1"/>
          </p:nvPr>
        </p:nvSpPr>
        <p:spPr>
          <a:xfrm>
            <a:off x="1735119" y="2368684"/>
            <a:ext cx="7986296" cy="784115"/>
          </a:xfrm>
          <a:ln w="19050">
            <a:noFill/>
          </a:ln>
        </p:spPr>
        <p:txBody>
          <a:bodyPr lIns="108000" anchor="ctr"/>
          <a:lstStyle>
            <a:lvl1pPr marL="0" indent="0">
              <a:buNone/>
              <a:defRPr sz="3079" b="1" i="0" cap="all" spc="440" baseline="0">
                <a:latin typeface="Source Sans Pro" panose="020B0503030403020204" pitchFamily="34" charset="0"/>
                <a:ea typeface="Source Sans Pro" panose="020B0503030403020204" pitchFamily="34" charset="0"/>
              </a:defRPr>
            </a:lvl1pPr>
            <a:lvl5pPr marL="4649075" indent="-628253">
              <a:buFont typeface="Arial" panose="020B0604020202020204" pitchFamily="34" charset="0"/>
              <a:buChar char="•"/>
              <a:defRPr/>
            </a:lvl5pPr>
          </a:lstStyle>
          <a:p>
            <a:pPr lvl="0"/>
            <a:r>
              <a:rPr lang="en-US"/>
              <a:t>Please put section title here</a:t>
            </a:r>
          </a:p>
        </p:txBody>
      </p:sp>
      <p:sp>
        <p:nvSpPr>
          <p:cNvPr id="22" name="Text Placeholder 13"/>
          <p:cNvSpPr>
            <a:spLocks noGrp="1"/>
          </p:cNvSpPr>
          <p:nvPr>
            <p:ph type="body" sz="quarter" idx="15" hasCustomPrompt="1"/>
          </p:nvPr>
        </p:nvSpPr>
        <p:spPr>
          <a:xfrm>
            <a:off x="785318" y="3484455"/>
            <a:ext cx="949800" cy="923948"/>
          </a:xfrm>
          <a:solidFill>
            <a:srgbClr val="000301"/>
          </a:solidFill>
          <a:ln w="19050" cmpd="sng">
            <a:no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9" b="1">
                <a:solidFill>
                  <a:srgbClr val="FFD200"/>
                </a:solidFill>
                <a:latin typeface="+mj-lt"/>
              </a:defRPr>
            </a:lvl1pPr>
            <a:lvl2pPr marL="1005206" indent="0">
              <a:buNone/>
              <a:defRPr>
                <a:latin typeface="+mj-lt"/>
              </a:defRPr>
            </a:lvl2pPr>
            <a:lvl3pPr marL="2010411" indent="0">
              <a:buNone/>
              <a:defRPr>
                <a:latin typeface="+mj-lt"/>
              </a:defRPr>
            </a:lvl3pPr>
            <a:lvl4pPr marL="3015615" indent="0">
              <a:buNone/>
              <a:defRPr>
                <a:latin typeface="+mj-lt"/>
              </a:defRPr>
            </a:lvl4pPr>
            <a:lvl5pPr marL="4020821" indent="0">
              <a:buFont typeface="Arial" panose="020B0604020202020204" pitchFamily="34" charset="0"/>
              <a:buNone/>
              <a:defRPr>
                <a:latin typeface="+mj-lt"/>
              </a:defRPr>
            </a:lvl5pPr>
          </a:lstStyle>
          <a:p>
            <a:pPr lvl="0"/>
            <a:r>
              <a:rPr lang="en-US"/>
              <a:t>#</a:t>
            </a:r>
          </a:p>
        </p:txBody>
      </p:sp>
      <p:sp>
        <p:nvSpPr>
          <p:cNvPr id="26" name="Text Placeholder 19"/>
          <p:cNvSpPr>
            <a:spLocks noGrp="1"/>
          </p:cNvSpPr>
          <p:nvPr>
            <p:ph type="body" sz="quarter" idx="19" hasCustomPrompt="1"/>
          </p:nvPr>
        </p:nvSpPr>
        <p:spPr>
          <a:xfrm>
            <a:off x="1758856" y="3540912"/>
            <a:ext cx="7986296" cy="784115"/>
          </a:xfrm>
          <a:ln w="19050">
            <a:noFill/>
          </a:ln>
        </p:spPr>
        <p:txBody>
          <a:bodyPr lIns="108000" anchor="ctr"/>
          <a:lstStyle>
            <a:lvl1pPr marL="0" indent="0">
              <a:buNone/>
              <a:defRPr sz="3079" b="1" i="0" cap="all" spc="440" baseline="0">
                <a:latin typeface="Source Sans Pro" panose="020B0503030403020204" pitchFamily="34" charset="0"/>
                <a:ea typeface="Source Sans Pro" panose="020B0503030403020204" pitchFamily="34" charset="0"/>
              </a:defRPr>
            </a:lvl1pPr>
            <a:lvl5pPr marL="4649075" indent="-628253">
              <a:buFont typeface="Arial" panose="020B0604020202020204" pitchFamily="34" charset="0"/>
              <a:buChar char="•"/>
              <a:defRPr/>
            </a:lvl5pPr>
          </a:lstStyle>
          <a:p>
            <a:pPr lvl="0"/>
            <a:r>
              <a:rPr lang="en-US"/>
              <a:t>Please put section title here</a:t>
            </a:r>
          </a:p>
        </p:txBody>
      </p:sp>
      <p:sp>
        <p:nvSpPr>
          <p:cNvPr id="33"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18" name="Rectangle 17">
            <a:extLst>
              <a:ext uri="{FF2B5EF4-FFF2-40B4-BE49-F238E27FC236}">
                <a16:creationId xmlns:a16="http://schemas.microsoft.com/office/drawing/2014/main" id="{454567A9-2690-2346-80A9-7D2FCF185084}"/>
              </a:ext>
            </a:extLst>
          </p:cNvPr>
          <p:cNvSpPr/>
          <p:nvPr userDrawn="1"/>
        </p:nvSpPr>
        <p:spPr>
          <a:xfrm>
            <a:off x="11428388" y="-9150"/>
            <a:ext cx="303341" cy="10617159"/>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3958"/>
          </a:p>
        </p:txBody>
      </p:sp>
      <p:sp>
        <p:nvSpPr>
          <p:cNvPr id="44" name="Text Placeholder 13">
            <a:extLst>
              <a:ext uri="{FF2B5EF4-FFF2-40B4-BE49-F238E27FC236}">
                <a16:creationId xmlns:a16="http://schemas.microsoft.com/office/drawing/2014/main" id="{DEE0DB74-756D-C84D-A4A5-250374821C56}"/>
              </a:ext>
            </a:extLst>
          </p:cNvPr>
          <p:cNvSpPr>
            <a:spLocks noGrp="1"/>
          </p:cNvSpPr>
          <p:nvPr>
            <p:ph type="body" sz="quarter" idx="20" hasCustomPrompt="1"/>
          </p:nvPr>
        </p:nvSpPr>
        <p:spPr>
          <a:xfrm>
            <a:off x="785318" y="4703287"/>
            <a:ext cx="949800" cy="930736"/>
          </a:xfrm>
          <a:solidFill>
            <a:srgbClr val="000301"/>
          </a:solidFill>
          <a:ln w="19050" cmpd="sng">
            <a:no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9" b="1">
                <a:solidFill>
                  <a:srgbClr val="FFD200"/>
                </a:solidFill>
                <a:latin typeface="+mj-lt"/>
              </a:defRPr>
            </a:lvl1pPr>
            <a:lvl2pPr marL="1005206" indent="0">
              <a:buNone/>
              <a:defRPr>
                <a:latin typeface="+mj-lt"/>
              </a:defRPr>
            </a:lvl2pPr>
            <a:lvl3pPr marL="2010411" indent="0">
              <a:buNone/>
              <a:defRPr>
                <a:latin typeface="+mj-lt"/>
              </a:defRPr>
            </a:lvl3pPr>
            <a:lvl4pPr marL="3015615" indent="0">
              <a:buNone/>
              <a:defRPr>
                <a:latin typeface="+mj-lt"/>
              </a:defRPr>
            </a:lvl4pPr>
            <a:lvl5pPr marL="4020821" indent="0">
              <a:buFont typeface="Arial" panose="020B0604020202020204" pitchFamily="34" charset="0"/>
              <a:buNone/>
              <a:defRPr>
                <a:latin typeface="+mj-lt"/>
              </a:defRPr>
            </a:lvl5pPr>
          </a:lstStyle>
          <a:p>
            <a:pPr lvl="0"/>
            <a:r>
              <a:rPr lang="en-US"/>
              <a:t>#</a:t>
            </a:r>
          </a:p>
        </p:txBody>
      </p:sp>
      <p:sp>
        <p:nvSpPr>
          <p:cNvPr id="45" name="Text Placeholder 19">
            <a:extLst>
              <a:ext uri="{FF2B5EF4-FFF2-40B4-BE49-F238E27FC236}">
                <a16:creationId xmlns:a16="http://schemas.microsoft.com/office/drawing/2014/main" id="{50F5887B-6D23-0345-B1FB-2843E4808F1C}"/>
              </a:ext>
            </a:extLst>
          </p:cNvPr>
          <p:cNvSpPr>
            <a:spLocks noGrp="1"/>
          </p:cNvSpPr>
          <p:nvPr>
            <p:ph type="body" sz="quarter" idx="21" hasCustomPrompt="1"/>
          </p:nvPr>
        </p:nvSpPr>
        <p:spPr>
          <a:xfrm>
            <a:off x="1735119" y="4776594"/>
            <a:ext cx="7986296" cy="784115"/>
          </a:xfrm>
          <a:ln w="19050">
            <a:noFill/>
          </a:ln>
        </p:spPr>
        <p:txBody>
          <a:bodyPr lIns="108000" anchor="ctr"/>
          <a:lstStyle>
            <a:lvl1pPr marL="0" indent="0">
              <a:buNone/>
              <a:defRPr sz="3079" b="1" i="0" cap="all" spc="440" baseline="0">
                <a:latin typeface="Source Sans Pro" panose="020B0503030403020204" pitchFamily="34" charset="0"/>
                <a:ea typeface="Source Sans Pro" panose="020B0503030403020204" pitchFamily="34" charset="0"/>
              </a:defRPr>
            </a:lvl1pPr>
            <a:lvl5pPr marL="4649075" indent="-628253">
              <a:buFont typeface="Arial" panose="020B0604020202020204" pitchFamily="34" charset="0"/>
              <a:buChar char="•"/>
              <a:defRPr/>
            </a:lvl5pPr>
          </a:lstStyle>
          <a:p>
            <a:pPr lvl="0"/>
            <a:r>
              <a:rPr lang="en-US"/>
              <a:t>Please put section title here</a:t>
            </a:r>
          </a:p>
        </p:txBody>
      </p:sp>
      <p:sp>
        <p:nvSpPr>
          <p:cNvPr id="46" name="Text Placeholder 13">
            <a:extLst>
              <a:ext uri="{FF2B5EF4-FFF2-40B4-BE49-F238E27FC236}">
                <a16:creationId xmlns:a16="http://schemas.microsoft.com/office/drawing/2014/main" id="{99F52314-0A26-F94B-9D08-6C59AB410587}"/>
              </a:ext>
            </a:extLst>
          </p:cNvPr>
          <p:cNvSpPr>
            <a:spLocks noGrp="1"/>
          </p:cNvSpPr>
          <p:nvPr>
            <p:ph type="body" sz="quarter" idx="22" hasCustomPrompt="1"/>
          </p:nvPr>
        </p:nvSpPr>
        <p:spPr>
          <a:xfrm>
            <a:off x="785318" y="5892365"/>
            <a:ext cx="949800" cy="923948"/>
          </a:xfrm>
          <a:solidFill>
            <a:srgbClr val="000301"/>
          </a:solidFill>
          <a:ln w="19050" cmpd="sng">
            <a:no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9" b="1">
                <a:solidFill>
                  <a:srgbClr val="FFD200"/>
                </a:solidFill>
                <a:latin typeface="+mj-lt"/>
              </a:defRPr>
            </a:lvl1pPr>
            <a:lvl2pPr marL="1005206" indent="0">
              <a:buNone/>
              <a:defRPr>
                <a:latin typeface="+mj-lt"/>
              </a:defRPr>
            </a:lvl2pPr>
            <a:lvl3pPr marL="2010411" indent="0">
              <a:buNone/>
              <a:defRPr>
                <a:latin typeface="+mj-lt"/>
              </a:defRPr>
            </a:lvl3pPr>
            <a:lvl4pPr marL="3015615" indent="0">
              <a:buNone/>
              <a:defRPr>
                <a:latin typeface="+mj-lt"/>
              </a:defRPr>
            </a:lvl4pPr>
            <a:lvl5pPr marL="4020821" indent="0">
              <a:buFont typeface="Arial" panose="020B0604020202020204" pitchFamily="34" charset="0"/>
              <a:buNone/>
              <a:defRPr>
                <a:latin typeface="+mj-lt"/>
              </a:defRPr>
            </a:lvl5pPr>
          </a:lstStyle>
          <a:p>
            <a:pPr lvl="0"/>
            <a:r>
              <a:rPr lang="en-US"/>
              <a:t>#</a:t>
            </a:r>
          </a:p>
        </p:txBody>
      </p:sp>
      <p:sp>
        <p:nvSpPr>
          <p:cNvPr id="47" name="Text Placeholder 19">
            <a:extLst>
              <a:ext uri="{FF2B5EF4-FFF2-40B4-BE49-F238E27FC236}">
                <a16:creationId xmlns:a16="http://schemas.microsoft.com/office/drawing/2014/main" id="{CB99BA98-E295-F54A-8192-008BF6B36B86}"/>
              </a:ext>
            </a:extLst>
          </p:cNvPr>
          <p:cNvSpPr>
            <a:spLocks noGrp="1"/>
          </p:cNvSpPr>
          <p:nvPr>
            <p:ph type="body" sz="quarter" idx="23" hasCustomPrompt="1"/>
          </p:nvPr>
        </p:nvSpPr>
        <p:spPr>
          <a:xfrm>
            <a:off x="1758856" y="5948822"/>
            <a:ext cx="7986296" cy="784115"/>
          </a:xfrm>
          <a:ln w="19050">
            <a:noFill/>
          </a:ln>
        </p:spPr>
        <p:txBody>
          <a:bodyPr lIns="108000" anchor="ctr"/>
          <a:lstStyle>
            <a:lvl1pPr marL="0" indent="0">
              <a:buNone/>
              <a:defRPr sz="3079" b="1" i="0" cap="all" spc="440" baseline="0">
                <a:latin typeface="Source Sans Pro" panose="020B0503030403020204" pitchFamily="34" charset="0"/>
                <a:ea typeface="Source Sans Pro" panose="020B0503030403020204" pitchFamily="34" charset="0"/>
              </a:defRPr>
            </a:lvl1pPr>
            <a:lvl5pPr marL="4649075" indent="-628253">
              <a:buFont typeface="Arial" panose="020B0604020202020204" pitchFamily="34" charset="0"/>
              <a:buChar char="•"/>
              <a:defRPr/>
            </a:lvl5pPr>
          </a:lstStyle>
          <a:p>
            <a:pPr lvl="0"/>
            <a:r>
              <a:rPr lang="en-US"/>
              <a:t>Please put section title here</a:t>
            </a:r>
          </a:p>
        </p:txBody>
      </p:sp>
      <p:sp>
        <p:nvSpPr>
          <p:cNvPr id="52" name="Text Placeholder 13">
            <a:extLst>
              <a:ext uri="{FF2B5EF4-FFF2-40B4-BE49-F238E27FC236}">
                <a16:creationId xmlns:a16="http://schemas.microsoft.com/office/drawing/2014/main" id="{A024E266-8A26-434B-A359-B7E3142761F0}"/>
              </a:ext>
            </a:extLst>
          </p:cNvPr>
          <p:cNvSpPr>
            <a:spLocks noGrp="1"/>
          </p:cNvSpPr>
          <p:nvPr>
            <p:ph type="body" sz="quarter" idx="24" hasCustomPrompt="1"/>
          </p:nvPr>
        </p:nvSpPr>
        <p:spPr>
          <a:xfrm>
            <a:off x="785318" y="7088727"/>
            <a:ext cx="949800" cy="930736"/>
          </a:xfrm>
          <a:solidFill>
            <a:srgbClr val="000301"/>
          </a:solidFill>
          <a:ln w="19050" cmpd="sng">
            <a:no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9" b="1">
                <a:solidFill>
                  <a:srgbClr val="FFD200"/>
                </a:solidFill>
                <a:latin typeface="+mj-lt"/>
              </a:defRPr>
            </a:lvl1pPr>
            <a:lvl2pPr marL="1005206" indent="0">
              <a:buNone/>
              <a:defRPr>
                <a:latin typeface="+mj-lt"/>
              </a:defRPr>
            </a:lvl2pPr>
            <a:lvl3pPr marL="2010411" indent="0">
              <a:buNone/>
              <a:defRPr>
                <a:latin typeface="+mj-lt"/>
              </a:defRPr>
            </a:lvl3pPr>
            <a:lvl4pPr marL="3015615" indent="0">
              <a:buNone/>
              <a:defRPr>
                <a:latin typeface="+mj-lt"/>
              </a:defRPr>
            </a:lvl4pPr>
            <a:lvl5pPr marL="4020821" indent="0">
              <a:buFont typeface="Arial" panose="020B0604020202020204" pitchFamily="34" charset="0"/>
              <a:buNone/>
              <a:defRPr>
                <a:latin typeface="+mj-lt"/>
              </a:defRPr>
            </a:lvl5pPr>
          </a:lstStyle>
          <a:p>
            <a:pPr lvl="0"/>
            <a:r>
              <a:rPr lang="en-US"/>
              <a:t>#</a:t>
            </a:r>
          </a:p>
        </p:txBody>
      </p:sp>
      <p:sp>
        <p:nvSpPr>
          <p:cNvPr id="53" name="Text Placeholder 19">
            <a:extLst>
              <a:ext uri="{FF2B5EF4-FFF2-40B4-BE49-F238E27FC236}">
                <a16:creationId xmlns:a16="http://schemas.microsoft.com/office/drawing/2014/main" id="{295170D2-EA9F-6A4A-98F7-A221C8D68B80}"/>
              </a:ext>
            </a:extLst>
          </p:cNvPr>
          <p:cNvSpPr>
            <a:spLocks noGrp="1"/>
          </p:cNvSpPr>
          <p:nvPr>
            <p:ph type="body" sz="quarter" idx="25" hasCustomPrompt="1"/>
          </p:nvPr>
        </p:nvSpPr>
        <p:spPr>
          <a:xfrm>
            <a:off x="1735119" y="7162034"/>
            <a:ext cx="7986296" cy="784115"/>
          </a:xfrm>
          <a:ln w="19050">
            <a:noFill/>
          </a:ln>
        </p:spPr>
        <p:txBody>
          <a:bodyPr lIns="108000" anchor="ctr"/>
          <a:lstStyle>
            <a:lvl1pPr marL="0" indent="0">
              <a:buNone/>
              <a:defRPr sz="3079" b="1" i="0" cap="all" spc="440" baseline="0">
                <a:latin typeface="Source Sans Pro" panose="020B0503030403020204" pitchFamily="34" charset="0"/>
                <a:ea typeface="Source Sans Pro" panose="020B0503030403020204" pitchFamily="34" charset="0"/>
              </a:defRPr>
            </a:lvl1pPr>
            <a:lvl5pPr marL="4649075" indent="-628253">
              <a:buFont typeface="Arial" panose="020B0604020202020204" pitchFamily="34" charset="0"/>
              <a:buChar char="•"/>
              <a:defRPr/>
            </a:lvl5pPr>
          </a:lstStyle>
          <a:p>
            <a:pPr lvl="0"/>
            <a:r>
              <a:rPr lang="en-US"/>
              <a:t>Please put section title here</a:t>
            </a:r>
          </a:p>
        </p:txBody>
      </p:sp>
      <p:sp>
        <p:nvSpPr>
          <p:cNvPr id="54" name="Text Placeholder 13">
            <a:extLst>
              <a:ext uri="{FF2B5EF4-FFF2-40B4-BE49-F238E27FC236}">
                <a16:creationId xmlns:a16="http://schemas.microsoft.com/office/drawing/2014/main" id="{394071EC-D119-8047-9D98-513E3FBF3AA9}"/>
              </a:ext>
            </a:extLst>
          </p:cNvPr>
          <p:cNvSpPr>
            <a:spLocks noGrp="1"/>
          </p:cNvSpPr>
          <p:nvPr>
            <p:ph type="body" sz="quarter" idx="26" hasCustomPrompt="1"/>
          </p:nvPr>
        </p:nvSpPr>
        <p:spPr>
          <a:xfrm>
            <a:off x="785318" y="8277805"/>
            <a:ext cx="949800" cy="923948"/>
          </a:xfrm>
          <a:solidFill>
            <a:srgbClr val="000301"/>
          </a:solidFill>
          <a:ln w="19050" cmpd="sng">
            <a:no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3079" b="1">
                <a:solidFill>
                  <a:srgbClr val="FFD200"/>
                </a:solidFill>
                <a:latin typeface="+mj-lt"/>
              </a:defRPr>
            </a:lvl1pPr>
            <a:lvl2pPr marL="1005206" indent="0">
              <a:buNone/>
              <a:defRPr>
                <a:latin typeface="+mj-lt"/>
              </a:defRPr>
            </a:lvl2pPr>
            <a:lvl3pPr marL="2010411" indent="0">
              <a:buNone/>
              <a:defRPr>
                <a:latin typeface="+mj-lt"/>
              </a:defRPr>
            </a:lvl3pPr>
            <a:lvl4pPr marL="3015615" indent="0">
              <a:buNone/>
              <a:defRPr>
                <a:latin typeface="+mj-lt"/>
              </a:defRPr>
            </a:lvl4pPr>
            <a:lvl5pPr marL="4020821" indent="0">
              <a:buFont typeface="Arial" panose="020B0604020202020204" pitchFamily="34" charset="0"/>
              <a:buNone/>
              <a:defRPr>
                <a:latin typeface="+mj-lt"/>
              </a:defRPr>
            </a:lvl5pPr>
          </a:lstStyle>
          <a:p>
            <a:pPr lvl="0"/>
            <a:r>
              <a:rPr lang="en-US"/>
              <a:t>#</a:t>
            </a:r>
          </a:p>
        </p:txBody>
      </p:sp>
      <p:sp>
        <p:nvSpPr>
          <p:cNvPr id="55" name="Text Placeholder 19">
            <a:extLst>
              <a:ext uri="{FF2B5EF4-FFF2-40B4-BE49-F238E27FC236}">
                <a16:creationId xmlns:a16="http://schemas.microsoft.com/office/drawing/2014/main" id="{E39856AE-9ACD-2744-BF4B-775349A6BAD9}"/>
              </a:ext>
            </a:extLst>
          </p:cNvPr>
          <p:cNvSpPr>
            <a:spLocks noGrp="1"/>
          </p:cNvSpPr>
          <p:nvPr>
            <p:ph type="body" sz="quarter" idx="27" hasCustomPrompt="1"/>
          </p:nvPr>
        </p:nvSpPr>
        <p:spPr>
          <a:xfrm>
            <a:off x="1758856" y="8334262"/>
            <a:ext cx="7986296" cy="784115"/>
          </a:xfrm>
          <a:ln w="19050">
            <a:noFill/>
          </a:ln>
        </p:spPr>
        <p:txBody>
          <a:bodyPr lIns="108000" anchor="ctr"/>
          <a:lstStyle>
            <a:lvl1pPr marL="0" indent="0">
              <a:buNone/>
              <a:defRPr sz="3079" b="1" i="0" cap="all" spc="440" baseline="0">
                <a:latin typeface="Source Sans Pro" panose="020B0503030403020204" pitchFamily="34" charset="0"/>
                <a:ea typeface="Source Sans Pro" panose="020B0503030403020204" pitchFamily="34" charset="0"/>
              </a:defRPr>
            </a:lvl1pPr>
            <a:lvl5pPr marL="4649075" indent="-628253">
              <a:buFont typeface="Arial" panose="020B0604020202020204" pitchFamily="34" charset="0"/>
              <a:buChar char="•"/>
              <a:defRPr/>
            </a:lvl5pPr>
          </a:lstStyle>
          <a:p>
            <a:pPr lvl="0"/>
            <a:r>
              <a:rPr lang="en-US"/>
              <a:t>Please put section title here</a:t>
            </a:r>
          </a:p>
        </p:txBody>
      </p:sp>
    </p:spTree>
    <p:extLst>
      <p:ext uri="{BB962C8B-B14F-4D97-AF65-F5344CB8AC3E}">
        <p14:creationId xmlns:p14="http://schemas.microsoft.com/office/powerpoint/2010/main" val="3569949264"/>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A3C46"/>
                </a:solidFill>
                <a:latin typeface="Arial"/>
                <a:cs typeface="Arial"/>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3/24/2021</a:t>
            </a:fld>
            <a:endParaRPr lang="en-US"/>
          </a:p>
        </p:txBody>
      </p:sp>
      <p:sp>
        <p:nvSpPr>
          <p:cNvPr id="7" name="Holder 7"/>
          <p:cNvSpPr>
            <a:spLocks noGrp="1"/>
          </p:cNvSpPr>
          <p:nvPr>
            <p:ph type="sldNum" sz="quarter" idx="7"/>
          </p:nvPr>
        </p:nvSpPr>
        <p:spPr/>
        <p:txBody>
          <a:bodyPr lIns="0" tIns="0" rIns="0" bIns="0"/>
          <a:lstStyle>
            <a:lvl1pPr>
              <a:defRPr sz="1750" b="0" i="0">
                <a:solidFill>
                  <a:srgbClr val="D0D1D1"/>
                </a:solidFill>
                <a:latin typeface="Lucida Sans"/>
                <a:cs typeface="Lucida Sans"/>
              </a:defRPr>
            </a:lvl1pPr>
          </a:lstStyle>
          <a:p>
            <a:pPr marL="165735">
              <a:lnSpc>
                <a:spcPct val="100000"/>
              </a:lnSpc>
              <a:spcBef>
                <a:spcPts val="229"/>
              </a:spcBef>
            </a:pPr>
            <a:fld id="{81D60167-4931-47E6-BA6A-407CBD079E47}" type="slidenum">
              <a:rPr spc="-100" dirty="0"/>
              <a:t>‹#›</a:t>
            </a:fld>
            <a:endParaRPr spc="-1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with Highlight and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0FF49B-782F-3A41-AFCF-EC939C90D73E}"/>
              </a:ext>
            </a:extLst>
          </p:cNvPr>
          <p:cNvSpPr/>
          <p:nvPr userDrawn="1"/>
        </p:nvSpPr>
        <p:spPr>
          <a:xfrm>
            <a:off x="-3920" y="15368"/>
            <a:ext cx="9493401" cy="105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3958"/>
          </a:p>
        </p:txBody>
      </p:sp>
      <p:sp>
        <p:nvSpPr>
          <p:cNvPr id="28" name="Rectangle 27">
            <a:extLst>
              <a:ext uri="{FF2B5EF4-FFF2-40B4-BE49-F238E27FC236}">
                <a16:creationId xmlns:a16="http://schemas.microsoft.com/office/drawing/2014/main" id="{4BEAD21D-B740-DB4E-B115-90B079594E12}"/>
              </a:ext>
            </a:extLst>
          </p:cNvPr>
          <p:cNvSpPr/>
          <p:nvPr userDrawn="1"/>
        </p:nvSpPr>
        <p:spPr>
          <a:xfrm>
            <a:off x="9489152" y="-9150"/>
            <a:ext cx="303341" cy="10617159"/>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3958"/>
          </a:p>
        </p:txBody>
      </p:sp>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785321" y="3127524"/>
            <a:ext cx="8764129" cy="6715800"/>
          </a:xfrm>
        </p:spPr>
        <p:txBody>
          <a:bodyPr/>
          <a:lstStyle>
            <a:lvl1pPr marL="376952" marR="0" indent="-376952" algn="l" defTabSz="2010411" rtl="0" eaLnBrk="1" fontAlgn="auto" latinLnBrk="0" hangingPunct="1">
              <a:lnSpc>
                <a:spcPts val="3517"/>
              </a:lnSpc>
              <a:spcBef>
                <a:spcPts val="580"/>
              </a:spcBef>
              <a:spcAft>
                <a:spcPts val="66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9" name="Picture Placeholder 8"/>
          <p:cNvSpPr>
            <a:spLocks noGrp="1"/>
          </p:cNvSpPr>
          <p:nvPr>
            <p:ph type="pic" sz="quarter" idx="11" hasCustomPrompt="1"/>
          </p:nvPr>
        </p:nvSpPr>
        <p:spPr>
          <a:xfrm>
            <a:off x="11727392" y="0"/>
            <a:ext cx="8376708" cy="10597280"/>
          </a:xfrm>
        </p:spPr>
        <p:txBody>
          <a:bodyPr anchor="ctr">
            <a:normAutofit/>
          </a:bodyPr>
          <a:lstStyle>
            <a:lvl1pPr marL="0" indent="0" algn="ctr">
              <a:buNone/>
              <a:defRPr sz="3517"/>
            </a:lvl1pPr>
          </a:lstStyle>
          <a:p>
            <a:r>
              <a:rPr lang="en-US"/>
              <a:t>Please add picture here</a:t>
            </a:r>
          </a:p>
          <a:p>
            <a:endParaRPr lang="en-US"/>
          </a:p>
          <a:p>
            <a:endParaRPr lang="en-US"/>
          </a:p>
        </p:txBody>
      </p:sp>
      <p:sp>
        <p:nvSpPr>
          <p:cNvPr id="5" name="Text Placeholder 4"/>
          <p:cNvSpPr>
            <a:spLocks noGrp="1"/>
          </p:cNvSpPr>
          <p:nvPr>
            <p:ph type="body" sz="quarter" idx="12" hasCustomPrompt="1"/>
          </p:nvPr>
        </p:nvSpPr>
        <p:spPr>
          <a:xfrm>
            <a:off x="785321" y="2373567"/>
            <a:ext cx="8764129" cy="753957"/>
          </a:xfrm>
        </p:spPr>
        <p:txBody>
          <a:bodyPr wrap="none" bIns="0">
            <a:noAutofit/>
          </a:bodyPr>
          <a:lstStyle>
            <a:lvl1pPr marL="0" indent="0">
              <a:spcBef>
                <a:spcPts val="633"/>
              </a:spcBef>
              <a:buNone/>
              <a:defRPr sz="2638" b="1" i="0" cap="all" spc="440" baseline="0">
                <a:solidFill>
                  <a:srgbClr val="FFD200"/>
                </a:solidFill>
              </a:defRPr>
            </a:lvl1pPr>
          </a:lstStyle>
          <a:p>
            <a:pPr lvl="0"/>
            <a:r>
              <a:rPr lang="en-US"/>
              <a:t>Highlight goes here</a:t>
            </a:r>
          </a:p>
        </p:txBody>
      </p:sp>
      <p:sp>
        <p:nvSpPr>
          <p:cNvPr id="10"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13" name="Slide Number Placeholder 4">
            <a:extLst>
              <a:ext uri="{FF2B5EF4-FFF2-40B4-BE49-F238E27FC236}">
                <a16:creationId xmlns:a16="http://schemas.microsoft.com/office/drawing/2014/main" id="{9151F10E-F0C9-FC4F-9C45-2522420AE62D}"/>
              </a:ext>
            </a:extLst>
          </p:cNvPr>
          <p:cNvSpPr txBox="1">
            <a:spLocks/>
          </p:cNvSpPr>
          <p:nvPr userDrawn="1"/>
        </p:nvSpPr>
        <p:spPr>
          <a:xfrm>
            <a:off x="16312686" y="10632219"/>
            <a:ext cx="3019511" cy="696706"/>
          </a:xfrm>
          <a:prstGeom prst="rect">
            <a:avLst/>
          </a:prstGeom>
        </p:spPr>
        <p:txBody>
          <a:bodyPr vert="horz" wrap="none" lIns="201041" tIns="100521" rIns="0" bIns="180937" rtlCol="0" anchor="ctr">
            <a:normAutofit/>
          </a:bodyPr>
          <a:lstStyle>
            <a:defPPr>
              <a:defRPr lang="en-US"/>
            </a:defPPr>
            <a:lvl1pPr marL="0" algn="r" defTabSz="685800" rtl="0" eaLnBrk="1" latinLnBrk="0" hangingPunct="1">
              <a:defRPr sz="800" b="1" i="0" kern="1200">
                <a:solidFill>
                  <a:srgbClr val="FEFEFE"/>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1319"/>
              </a:spcAft>
              <a:defRPr/>
            </a:pPr>
            <a:fld id="{3A707DD9-E92B-45E8-BE0A-E6B2EDF345EB}" type="slidenum">
              <a:rPr lang="en-US" sz="1759" smtClean="0">
                <a:latin typeface="Calibri Light"/>
              </a:rPr>
              <a:pPr>
                <a:spcAft>
                  <a:spcPts val="1319"/>
                </a:spcAft>
                <a:defRPr/>
              </a:pPr>
              <a:t>‹#›</a:t>
            </a:fld>
            <a:endParaRPr lang="en-US" sz="1759">
              <a:latin typeface="Calibri Light"/>
            </a:endParaRPr>
          </a:p>
        </p:txBody>
      </p:sp>
      <p:cxnSp>
        <p:nvCxnSpPr>
          <p:cNvPr id="30" name="Straight Connector 29">
            <a:extLst>
              <a:ext uri="{FF2B5EF4-FFF2-40B4-BE49-F238E27FC236}">
                <a16:creationId xmlns:a16="http://schemas.microsoft.com/office/drawing/2014/main" id="{2D311BA1-B6C0-F747-B6CF-8D8D0DB885D7}"/>
              </a:ext>
            </a:extLst>
          </p:cNvPr>
          <p:cNvCxnSpPr/>
          <p:nvPr userDrawn="1"/>
        </p:nvCxnSpPr>
        <p:spPr>
          <a:xfrm>
            <a:off x="647290" y="1575276"/>
            <a:ext cx="8242681"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764329"/>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1481632" y="3914669"/>
            <a:ext cx="8764128" cy="5928652"/>
          </a:xfrm>
        </p:spPr>
        <p:txBody>
          <a:bodyPr/>
          <a:lstStyle>
            <a:lvl1pPr marL="376952" marR="0" indent="-376952" algn="l" defTabSz="2010411" rtl="0" eaLnBrk="1" fontAlgn="auto" latinLnBrk="0" hangingPunct="1">
              <a:lnSpc>
                <a:spcPts val="3517"/>
              </a:lnSpc>
              <a:spcBef>
                <a:spcPts val="580"/>
              </a:spcBef>
              <a:spcAft>
                <a:spcPts val="660"/>
              </a:spcAft>
              <a:buClr>
                <a:srgbClr val="FFD200"/>
              </a:buClr>
              <a:buSzPct val="150000"/>
              <a:buFont typeface="Wingdings" pitchFamily="2" charset="2"/>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diam </a:t>
            </a:r>
            <a:r>
              <a:rPr lang="en-US" err="1"/>
              <a:t>eget</a:t>
            </a:r>
            <a:r>
              <a:rPr lang="en-US"/>
              <a:t> </a:t>
            </a:r>
            <a:r>
              <a:rPr lang="en-US" err="1"/>
              <a:t>lobortis</a:t>
            </a:r>
            <a:r>
              <a:rPr lang="en-US"/>
              <a:t> </a:t>
            </a:r>
            <a:r>
              <a:rPr lang="en-US" err="1"/>
              <a:t>aliquet</a:t>
            </a:r>
            <a:r>
              <a:rPr lang="en-US"/>
              <a:t>, </a:t>
            </a:r>
            <a:r>
              <a:rPr lang="en-US" err="1"/>
              <a:t>lacus</a:t>
            </a:r>
            <a:r>
              <a:rPr lang="en-US"/>
              <a:t>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diam sit </a:t>
            </a:r>
            <a:r>
              <a:rPr lang="en-US" err="1"/>
              <a:t>amet</a:t>
            </a:r>
            <a:r>
              <a:rPr lang="en-US"/>
              <a:t> </a:t>
            </a:r>
            <a:r>
              <a:rPr lang="en-US" err="1"/>
              <a:t>facilisis</a:t>
            </a:r>
            <a:r>
              <a:rPr lang="en-US"/>
              <a:t>. Nunc </a:t>
            </a:r>
            <a:r>
              <a:rPr lang="en-US" err="1"/>
              <a:t>lacus</a:t>
            </a:r>
            <a:r>
              <a:rPr lang="en-US"/>
              <a:t>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Aenean auctor ligula </a:t>
            </a:r>
            <a:r>
              <a:rPr lang="en-US" err="1"/>
              <a:t>feugiat</a:t>
            </a:r>
            <a:r>
              <a:rPr lang="en-US"/>
              <a:t>, </a:t>
            </a:r>
            <a:r>
              <a:rPr lang="en-US" err="1"/>
              <a:t>tempor</a:t>
            </a:r>
            <a:r>
              <a:rPr lang="en-US"/>
              <a:t> diam non, </a:t>
            </a:r>
            <a:r>
              <a:rPr lang="en-US" err="1"/>
              <a:t>viverra</a:t>
            </a:r>
            <a:r>
              <a:rPr lang="en-US"/>
              <a:t> eros. Morbi </a:t>
            </a:r>
            <a:r>
              <a:rPr lang="en-US" err="1"/>
              <a:t>hendrerit</a:t>
            </a:r>
            <a:r>
              <a:rPr lang="en-US"/>
              <a:t> </a:t>
            </a:r>
            <a:r>
              <a:rPr lang="en-US" err="1"/>
              <a:t>egestas</a:t>
            </a:r>
            <a:r>
              <a:rPr lang="en-US"/>
              <a:t> </a:t>
            </a:r>
            <a:r>
              <a:rPr lang="en-US" err="1"/>
              <a:t>nunc</a:t>
            </a:r>
            <a:r>
              <a:rPr lang="en-US"/>
              <a:t> vitae </a:t>
            </a:r>
            <a:r>
              <a:rPr lang="en-US" err="1"/>
              <a:t>commodo</a:t>
            </a:r>
            <a:r>
              <a:rPr lang="en-US"/>
              <a:t>. Vestibulum pulvinar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5" name="Text Placeholder 4"/>
          <p:cNvSpPr>
            <a:spLocks noGrp="1"/>
          </p:cNvSpPr>
          <p:nvPr>
            <p:ph type="body" sz="quarter" idx="12" hasCustomPrompt="1"/>
          </p:nvPr>
        </p:nvSpPr>
        <p:spPr>
          <a:xfrm>
            <a:off x="1481630" y="2373567"/>
            <a:ext cx="8764129" cy="753957"/>
          </a:xfrm>
        </p:spPr>
        <p:txBody>
          <a:bodyPr wrap="none" bIns="0">
            <a:noAutofit/>
          </a:bodyPr>
          <a:lstStyle>
            <a:lvl1pPr marL="0" indent="0">
              <a:spcBef>
                <a:spcPts val="633"/>
              </a:spcBef>
              <a:buNone/>
              <a:defRPr sz="2638" b="1" i="0" cap="all" spc="440" baseline="0">
                <a:solidFill>
                  <a:srgbClr val="FFD200"/>
                </a:solidFill>
              </a:defRPr>
            </a:lvl1pPr>
          </a:lstStyle>
          <a:p>
            <a:pPr lvl="0"/>
            <a:r>
              <a:rPr lang="en-US"/>
              <a:t>Highlight goes here</a:t>
            </a:r>
          </a:p>
        </p:txBody>
      </p:sp>
      <p:sp>
        <p:nvSpPr>
          <p:cNvPr id="11"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12" name="Text Placeholder 4"/>
          <p:cNvSpPr>
            <a:spLocks noGrp="1"/>
          </p:cNvSpPr>
          <p:nvPr>
            <p:ph type="body" sz="quarter" idx="15" hasCustomPrompt="1"/>
          </p:nvPr>
        </p:nvSpPr>
        <p:spPr>
          <a:xfrm>
            <a:off x="1481630" y="3160714"/>
            <a:ext cx="8764129" cy="753957"/>
          </a:xfrm>
        </p:spPr>
        <p:txBody>
          <a:bodyPr wrap="none" bIns="0">
            <a:noAutofit/>
          </a:bodyPr>
          <a:lstStyle>
            <a:lvl1pPr marL="0" indent="0">
              <a:spcBef>
                <a:spcPts val="633"/>
              </a:spcBef>
              <a:buNone/>
              <a:defRPr sz="1979" b="1" i="1" cap="none" spc="219" baseline="0">
                <a:solidFill>
                  <a:schemeClr val="tx1"/>
                </a:solidFill>
              </a:defRPr>
            </a:lvl1pPr>
          </a:lstStyle>
          <a:p>
            <a:pPr lvl="0"/>
            <a:r>
              <a:rPr lang="en-US"/>
              <a:t>Please put title here</a:t>
            </a:r>
          </a:p>
        </p:txBody>
      </p:sp>
      <p:sp>
        <p:nvSpPr>
          <p:cNvPr id="13" name="Rectangle 12"/>
          <p:cNvSpPr/>
          <p:nvPr userDrawn="1"/>
        </p:nvSpPr>
        <p:spPr>
          <a:xfrm>
            <a:off x="11727392" y="2"/>
            <a:ext cx="8376710" cy="10612648"/>
          </a:xfrm>
          <a:prstGeom prst="rect">
            <a:avLst/>
          </a:prstGeom>
          <a:solidFill>
            <a:srgbClr val="0003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8"/>
          </a:p>
        </p:txBody>
      </p:sp>
      <p:sp>
        <p:nvSpPr>
          <p:cNvPr id="14" name="Oval 13"/>
          <p:cNvSpPr/>
          <p:nvPr userDrawn="1"/>
        </p:nvSpPr>
        <p:spPr>
          <a:xfrm>
            <a:off x="13694943" y="3085365"/>
            <a:ext cx="4441603" cy="4441915"/>
          </a:xfrm>
          <a:prstGeom prst="ellipse">
            <a:avLst/>
          </a:prstGeom>
          <a:noFill/>
          <a:ln w="19050">
            <a:solidFill>
              <a:srgbClr val="FFD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8"/>
          </a:p>
        </p:txBody>
      </p:sp>
      <p:sp>
        <p:nvSpPr>
          <p:cNvPr id="15" name="Picture Placeholder 11"/>
          <p:cNvSpPr>
            <a:spLocks noGrp="1"/>
          </p:cNvSpPr>
          <p:nvPr>
            <p:ph type="pic" sz="quarter" idx="14" hasCustomPrompt="1"/>
          </p:nvPr>
        </p:nvSpPr>
        <p:spPr>
          <a:xfrm>
            <a:off x="14086271" y="3476721"/>
            <a:ext cx="3658946" cy="3659203"/>
          </a:xfrm>
          <a:prstGeom prst="ellipse">
            <a:avLst/>
          </a:prstGeom>
        </p:spPr>
        <p:txBody>
          <a:bodyPr anchor="ctr"/>
          <a:lstStyle>
            <a:lvl1pPr marL="0" indent="0" algn="ctr">
              <a:buNone/>
              <a:defRPr b="1">
                <a:solidFill>
                  <a:schemeClr val="bg1"/>
                </a:solidFill>
              </a:defRPr>
            </a:lvl1pPr>
          </a:lstStyle>
          <a:p>
            <a:r>
              <a:rPr lang="en-US"/>
              <a:t>PLEASE INSERT PHOTO HERE</a:t>
            </a:r>
          </a:p>
        </p:txBody>
      </p:sp>
      <p:sp>
        <p:nvSpPr>
          <p:cNvPr id="9" name="Rectangle 8">
            <a:extLst>
              <a:ext uri="{FF2B5EF4-FFF2-40B4-BE49-F238E27FC236}">
                <a16:creationId xmlns:a16="http://schemas.microsoft.com/office/drawing/2014/main" id="{20552B43-FC49-AE42-9CDA-A8379F65AAE4}"/>
              </a:ext>
            </a:extLst>
          </p:cNvPr>
          <p:cNvSpPr/>
          <p:nvPr userDrawn="1"/>
        </p:nvSpPr>
        <p:spPr>
          <a:xfrm>
            <a:off x="11410598" y="-9150"/>
            <a:ext cx="303341" cy="10617159"/>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3958"/>
          </a:p>
        </p:txBody>
      </p:sp>
    </p:spTree>
    <p:extLst>
      <p:ext uri="{BB962C8B-B14F-4D97-AF65-F5344CB8AC3E}">
        <p14:creationId xmlns:p14="http://schemas.microsoft.com/office/powerpoint/2010/main" val="2088118896"/>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9850485" y="3914669"/>
            <a:ext cx="8779839" cy="5928652"/>
          </a:xfrm>
        </p:spPr>
        <p:txBody>
          <a:bodyPr/>
          <a:lstStyle>
            <a:lvl1pPr marL="376952" indent="-376952">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7" name="Text Placeholder 4"/>
          <p:cNvSpPr>
            <a:spLocks noGrp="1"/>
          </p:cNvSpPr>
          <p:nvPr>
            <p:ph type="body" sz="quarter" idx="13" hasCustomPrompt="1"/>
          </p:nvPr>
        </p:nvSpPr>
        <p:spPr>
          <a:xfrm>
            <a:off x="9850485" y="2373567"/>
            <a:ext cx="8764133" cy="753957"/>
          </a:xfrm>
        </p:spPr>
        <p:txBody>
          <a:bodyPr wrap="none" bIns="0">
            <a:noAutofit/>
          </a:bodyPr>
          <a:lstStyle>
            <a:lvl1pPr marL="0" indent="0">
              <a:spcBef>
                <a:spcPts val="633"/>
              </a:spcBef>
              <a:buNone/>
              <a:defRPr sz="2638" b="1" i="0" cap="all" spc="440" baseline="0">
                <a:solidFill>
                  <a:schemeClr val="accent2"/>
                </a:solidFill>
              </a:defRPr>
            </a:lvl1pPr>
          </a:lstStyle>
          <a:p>
            <a:pPr lvl="0"/>
            <a:r>
              <a:rPr lang="en-US"/>
              <a:t>Please put name here</a:t>
            </a:r>
          </a:p>
        </p:txBody>
      </p:sp>
      <p:sp>
        <p:nvSpPr>
          <p:cNvPr id="9" name="Rectangle 8"/>
          <p:cNvSpPr/>
          <p:nvPr userDrawn="1"/>
        </p:nvSpPr>
        <p:spPr>
          <a:xfrm>
            <a:off x="-1" y="2"/>
            <a:ext cx="8376710" cy="10612648"/>
          </a:xfrm>
          <a:prstGeom prst="rect">
            <a:avLst/>
          </a:prstGeom>
          <a:solidFill>
            <a:srgbClr val="0003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8"/>
          </a:p>
        </p:txBody>
      </p:sp>
      <p:sp>
        <p:nvSpPr>
          <p:cNvPr id="10" name="Oval 9"/>
          <p:cNvSpPr/>
          <p:nvPr userDrawn="1"/>
        </p:nvSpPr>
        <p:spPr>
          <a:xfrm>
            <a:off x="1967551" y="3085365"/>
            <a:ext cx="4441603" cy="4441915"/>
          </a:xfrm>
          <a:prstGeom prst="ellipse">
            <a:avLst/>
          </a:prstGeom>
          <a:noFill/>
          <a:ln w="19050">
            <a:solidFill>
              <a:srgbClr val="FFD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8"/>
          </a:p>
        </p:txBody>
      </p:sp>
      <p:sp>
        <p:nvSpPr>
          <p:cNvPr id="12" name="Picture Placeholder 11"/>
          <p:cNvSpPr>
            <a:spLocks noGrp="1"/>
          </p:cNvSpPr>
          <p:nvPr>
            <p:ph type="pic" sz="quarter" idx="14" hasCustomPrompt="1"/>
          </p:nvPr>
        </p:nvSpPr>
        <p:spPr>
          <a:xfrm>
            <a:off x="2358880" y="3476721"/>
            <a:ext cx="3658946" cy="3659203"/>
          </a:xfrm>
          <a:prstGeom prst="ellipse">
            <a:avLst/>
          </a:prstGeom>
        </p:spPr>
        <p:txBody>
          <a:bodyPr anchor="ctr"/>
          <a:lstStyle>
            <a:lvl1pPr marL="0" indent="0" algn="ctr">
              <a:buNone/>
              <a:defRPr b="1">
                <a:solidFill>
                  <a:schemeClr val="bg1"/>
                </a:solidFill>
              </a:defRPr>
            </a:lvl1pPr>
          </a:lstStyle>
          <a:p>
            <a:r>
              <a:rPr lang="en-US"/>
              <a:t>PLEASE INSERT PHOTO HERE</a:t>
            </a:r>
          </a:p>
        </p:txBody>
      </p:sp>
      <p:sp>
        <p:nvSpPr>
          <p:cNvPr id="13" name="Text Placeholder 4"/>
          <p:cNvSpPr>
            <a:spLocks noGrp="1"/>
          </p:cNvSpPr>
          <p:nvPr>
            <p:ph type="body" sz="quarter" idx="15" hasCustomPrompt="1"/>
          </p:nvPr>
        </p:nvSpPr>
        <p:spPr>
          <a:xfrm>
            <a:off x="9850484" y="3160714"/>
            <a:ext cx="8780246" cy="753957"/>
          </a:xfrm>
        </p:spPr>
        <p:txBody>
          <a:bodyPr wrap="none" bIns="0">
            <a:noAutofit/>
          </a:bodyPr>
          <a:lstStyle>
            <a:lvl1pPr marL="0" indent="0">
              <a:spcBef>
                <a:spcPts val="633"/>
              </a:spcBef>
              <a:buNone/>
              <a:defRPr sz="1979" b="1" i="1" cap="none" spc="219" baseline="0">
                <a:solidFill>
                  <a:schemeClr val="tx1"/>
                </a:solidFill>
              </a:defRPr>
            </a:lvl1pPr>
          </a:lstStyle>
          <a:p>
            <a:pPr lvl="0"/>
            <a:r>
              <a:rPr lang="en-US"/>
              <a:t>Please put title here</a:t>
            </a:r>
          </a:p>
        </p:txBody>
      </p:sp>
      <p:sp>
        <p:nvSpPr>
          <p:cNvPr id="15"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11" name="Rectangle 10">
            <a:extLst>
              <a:ext uri="{FF2B5EF4-FFF2-40B4-BE49-F238E27FC236}">
                <a16:creationId xmlns:a16="http://schemas.microsoft.com/office/drawing/2014/main" id="{31DE5E5F-2E80-C248-87A2-B88D29CC7F07}"/>
              </a:ext>
            </a:extLst>
          </p:cNvPr>
          <p:cNvSpPr/>
          <p:nvPr userDrawn="1"/>
        </p:nvSpPr>
        <p:spPr>
          <a:xfrm>
            <a:off x="8386100" y="-9150"/>
            <a:ext cx="303341" cy="10617159"/>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3958"/>
          </a:p>
        </p:txBody>
      </p:sp>
    </p:spTree>
    <p:extLst>
      <p:ext uri="{BB962C8B-B14F-4D97-AF65-F5344CB8AC3E}">
        <p14:creationId xmlns:p14="http://schemas.microsoft.com/office/powerpoint/2010/main" val="4110740015"/>
      </p:ext>
    </p:extLst>
  </p:cSld>
  <p:clrMapOvr>
    <a:masterClrMapping/>
  </p:clrMapOvr>
  <p:extLst>
    <p:ext uri="{DCECCB84-F9BA-43D5-87BE-67443E8EF086}">
      <p15:sldGuideLst xmlns:p15="http://schemas.microsoft.com/office/powerpoint/2012/main">
        <p15:guide id="1" pos="2400">
          <p15:clr>
            <a:srgbClr val="FBAE40"/>
          </p15:clr>
        </p15:guide>
        <p15:guide id="2" orient="horz" pos="152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Please Add Slide Headline Here</a:t>
            </a:r>
          </a:p>
        </p:txBody>
      </p:sp>
      <p:sp>
        <p:nvSpPr>
          <p:cNvPr id="3" name="Content Placeholder 5"/>
          <p:cNvSpPr>
            <a:spLocks noGrp="1"/>
          </p:cNvSpPr>
          <p:nvPr>
            <p:ph sz="quarter" idx="10" hasCustomPrompt="1"/>
          </p:nvPr>
        </p:nvSpPr>
        <p:spPr>
          <a:xfrm>
            <a:off x="785321" y="3127524"/>
            <a:ext cx="8764128" cy="6715800"/>
          </a:xfrm>
        </p:spPr>
        <p:txBody>
          <a:bodyPr/>
          <a:lstStyle>
            <a:lvl1pPr marL="376952" indent="-376952">
              <a:buClr>
                <a:srgbClr val="FFD200"/>
              </a:buClr>
              <a:buSzPct val="150000"/>
              <a:buFont typeface="Wingdings" pitchFamily="2" charset="2"/>
              <a:buChar cha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diam </a:t>
            </a:r>
            <a:r>
              <a:rPr lang="en-US" err="1"/>
              <a:t>eget</a:t>
            </a:r>
            <a:r>
              <a:rPr lang="en-US"/>
              <a:t> </a:t>
            </a:r>
            <a:r>
              <a:rPr lang="en-US" err="1"/>
              <a:t>lobortis</a:t>
            </a:r>
            <a:r>
              <a:rPr lang="en-US"/>
              <a:t> </a:t>
            </a:r>
            <a:r>
              <a:rPr lang="en-US" err="1"/>
              <a:t>aliquet</a:t>
            </a:r>
            <a:r>
              <a:rPr lang="en-US"/>
              <a:t>, </a:t>
            </a:r>
            <a:r>
              <a:rPr lang="en-US" err="1"/>
              <a:t>lacus</a:t>
            </a:r>
            <a:r>
              <a:rPr lang="en-US"/>
              <a:t>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diam sit </a:t>
            </a:r>
            <a:r>
              <a:rPr lang="en-US" err="1"/>
              <a:t>amet</a:t>
            </a:r>
            <a:r>
              <a:rPr lang="en-US"/>
              <a:t> </a:t>
            </a:r>
            <a:r>
              <a:rPr lang="en-US" err="1"/>
              <a:t>facilisis</a:t>
            </a:r>
            <a:r>
              <a:rPr lang="en-US"/>
              <a:t>. Nunc </a:t>
            </a:r>
            <a:r>
              <a:rPr lang="en-US" err="1"/>
              <a:t>lacus</a:t>
            </a:r>
            <a:r>
              <a:rPr lang="en-US"/>
              <a:t>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Aenean auctor ligula </a:t>
            </a:r>
            <a:r>
              <a:rPr lang="en-US" err="1"/>
              <a:t>feugiat</a:t>
            </a:r>
            <a:r>
              <a:rPr lang="en-US"/>
              <a:t>, </a:t>
            </a:r>
            <a:r>
              <a:rPr lang="en-US" err="1"/>
              <a:t>tempor</a:t>
            </a:r>
            <a:r>
              <a:rPr lang="en-US"/>
              <a:t> diam non, </a:t>
            </a:r>
            <a:r>
              <a:rPr lang="en-US" err="1"/>
              <a:t>viverra</a:t>
            </a:r>
            <a:r>
              <a:rPr lang="en-US"/>
              <a:t> eros. Morbi </a:t>
            </a:r>
            <a:r>
              <a:rPr lang="en-US" err="1"/>
              <a:t>hendrerit</a:t>
            </a:r>
            <a:r>
              <a:rPr lang="en-US"/>
              <a:t> </a:t>
            </a:r>
            <a:r>
              <a:rPr lang="en-US" err="1"/>
              <a:t>egestas</a:t>
            </a:r>
            <a:r>
              <a:rPr lang="en-US"/>
              <a:t> </a:t>
            </a:r>
            <a:r>
              <a:rPr lang="en-US" err="1"/>
              <a:t>nunc</a:t>
            </a:r>
            <a:r>
              <a:rPr lang="en-US"/>
              <a:t> vitae </a:t>
            </a:r>
            <a:r>
              <a:rPr lang="en-US" err="1"/>
              <a:t>commodo</a:t>
            </a:r>
            <a:r>
              <a:rPr lang="en-US"/>
              <a:t>. Vestibulum pulvinar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fermentum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785321" y="2373567"/>
            <a:ext cx="8764129" cy="753957"/>
          </a:xfrm>
        </p:spPr>
        <p:txBody>
          <a:bodyPr wrap="none" bIns="0">
            <a:noAutofit/>
          </a:bodyPr>
          <a:lstStyle>
            <a:lvl1pPr marL="0" indent="0">
              <a:spcBef>
                <a:spcPts val="633"/>
              </a:spcBef>
              <a:buNone/>
              <a:defRPr sz="2638" b="1" i="0" cap="all" spc="440" baseline="0">
                <a:solidFill>
                  <a:srgbClr val="FFD200"/>
                </a:solidFill>
              </a:defRPr>
            </a:lvl1pPr>
          </a:lstStyle>
          <a:p>
            <a:pPr lvl="0"/>
            <a:r>
              <a:rPr lang="en-US"/>
              <a:t>Highlight goes here</a:t>
            </a:r>
          </a:p>
        </p:txBody>
      </p:sp>
      <p:sp>
        <p:nvSpPr>
          <p:cNvPr id="6" name="Content Placeholder 5"/>
          <p:cNvSpPr>
            <a:spLocks noGrp="1"/>
          </p:cNvSpPr>
          <p:nvPr>
            <p:ph sz="quarter" idx="12" hasCustomPrompt="1"/>
          </p:nvPr>
        </p:nvSpPr>
        <p:spPr>
          <a:xfrm>
            <a:off x="10554651" y="3127524"/>
            <a:ext cx="8779839" cy="6715800"/>
          </a:xfrm>
        </p:spPr>
        <p:txBody>
          <a:bodyPr/>
          <a:lstStyle>
            <a:lvl1pPr marL="376952" indent="-376952">
              <a:buClr>
                <a:srgbClr val="FFD200"/>
              </a:buClr>
              <a:buSzPct val="150000"/>
              <a:buFont typeface="Wingdings" pitchFamily="2" charset="2"/>
              <a:buChar cha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diam </a:t>
            </a:r>
            <a:r>
              <a:rPr lang="en-US" err="1"/>
              <a:t>eget</a:t>
            </a:r>
            <a:r>
              <a:rPr lang="en-US"/>
              <a:t> </a:t>
            </a:r>
            <a:r>
              <a:rPr lang="en-US" err="1"/>
              <a:t>lobortis</a:t>
            </a:r>
            <a:r>
              <a:rPr lang="en-US"/>
              <a:t> </a:t>
            </a:r>
            <a:r>
              <a:rPr lang="en-US" err="1"/>
              <a:t>aliquet</a:t>
            </a:r>
            <a:r>
              <a:rPr lang="en-US"/>
              <a:t>, </a:t>
            </a:r>
            <a:r>
              <a:rPr lang="en-US" err="1"/>
              <a:t>lacus</a:t>
            </a:r>
            <a:r>
              <a:rPr lang="en-US"/>
              <a:t>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diam sit </a:t>
            </a:r>
            <a:r>
              <a:rPr lang="en-US" err="1"/>
              <a:t>amet</a:t>
            </a:r>
            <a:r>
              <a:rPr lang="en-US"/>
              <a:t> </a:t>
            </a:r>
            <a:r>
              <a:rPr lang="en-US" err="1"/>
              <a:t>facilisis</a:t>
            </a:r>
            <a:r>
              <a:rPr lang="en-US"/>
              <a:t>. Nunc </a:t>
            </a:r>
            <a:r>
              <a:rPr lang="en-US" err="1"/>
              <a:t>lacus</a:t>
            </a:r>
            <a:r>
              <a:rPr lang="en-US"/>
              <a:t>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Aenean auctor ligula </a:t>
            </a:r>
            <a:r>
              <a:rPr lang="en-US" err="1"/>
              <a:t>feugiat</a:t>
            </a:r>
            <a:r>
              <a:rPr lang="en-US"/>
              <a:t>, </a:t>
            </a:r>
            <a:r>
              <a:rPr lang="en-US" err="1"/>
              <a:t>tempor</a:t>
            </a:r>
            <a:r>
              <a:rPr lang="en-US"/>
              <a:t> diam non, </a:t>
            </a:r>
            <a:r>
              <a:rPr lang="en-US" err="1"/>
              <a:t>viverra</a:t>
            </a:r>
            <a:r>
              <a:rPr lang="en-US"/>
              <a:t> eros. Morbi </a:t>
            </a:r>
            <a:r>
              <a:rPr lang="en-US" err="1"/>
              <a:t>hendrerit</a:t>
            </a:r>
            <a:r>
              <a:rPr lang="en-US"/>
              <a:t> </a:t>
            </a:r>
            <a:r>
              <a:rPr lang="en-US" err="1"/>
              <a:t>egestas</a:t>
            </a:r>
            <a:r>
              <a:rPr lang="en-US"/>
              <a:t> </a:t>
            </a:r>
            <a:r>
              <a:rPr lang="en-US" err="1"/>
              <a:t>nunc</a:t>
            </a:r>
            <a:r>
              <a:rPr lang="en-US"/>
              <a:t> vitae </a:t>
            </a:r>
            <a:r>
              <a:rPr lang="en-US" err="1"/>
              <a:t>commodo</a:t>
            </a:r>
            <a:r>
              <a:rPr lang="en-US"/>
              <a:t>. Vestibulum pulvinar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fermentum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10554651" y="2373567"/>
            <a:ext cx="8764134" cy="753957"/>
          </a:xfrm>
        </p:spPr>
        <p:txBody>
          <a:bodyPr wrap="none" bIns="0">
            <a:noAutofit/>
          </a:bodyPr>
          <a:lstStyle>
            <a:lvl1pPr marL="0" indent="0">
              <a:spcBef>
                <a:spcPts val="633"/>
              </a:spcBef>
              <a:buNone/>
              <a:defRPr sz="2638" b="1" i="0" cap="all" spc="440" baseline="0">
                <a:solidFill>
                  <a:srgbClr val="FFD200"/>
                </a:solidFill>
              </a:defRPr>
            </a:lvl1pPr>
          </a:lstStyle>
          <a:p>
            <a:pPr lvl="0"/>
            <a:r>
              <a:rPr lang="en-US"/>
              <a:t>OTHER Highlight goes here</a:t>
            </a:r>
          </a:p>
        </p:txBody>
      </p:sp>
      <p:cxnSp>
        <p:nvCxnSpPr>
          <p:cNvPr id="8" name="Straight Connector 7"/>
          <p:cNvCxnSpPr/>
          <p:nvPr userDrawn="1"/>
        </p:nvCxnSpPr>
        <p:spPr>
          <a:xfrm>
            <a:off x="647293" y="1575276"/>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1856628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2478220" y="2723355"/>
            <a:ext cx="5066233" cy="6384199"/>
          </a:xfrm>
          <a:ln>
            <a:solidFill>
              <a:schemeClr val="bg1"/>
            </a:solidFill>
          </a:ln>
        </p:spPr>
        <p:txBody>
          <a:bodyPr vert="horz" lIns="182880" tIns="274320" rIns="182880" bIns="274320" rtlCol="0">
            <a:normAutofit/>
          </a:bodyPr>
          <a:lstStyle>
            <a:lvl1pPr>
              <a:defRPr lang="en-US" sz="2198" dirty="0" smtClean="0">
                <a:solidFill>
                  <a:schemeClr val="bg1"/>
                </a:solidFill>
              </a:defRPr>
            </a:lvl1pPr>
            <a:lvl2pPr>
              <a:defRPr lang="en-US" sz="2198" dirty="0" smtClean="0">
                <a:solidFill>
                  <a:schemeClr val="bg1"/>
                </a:solidFill>
              </a:defRPr>
            </a:lvl2pPr>
            <a:lvl3pPr>
              <a:defRPr lang="en-US" sz="2198" dirty="0" smtClean="0">
                <a:solidFill>
                  <a:schemeClr val="bg1"/>
                </a:solidFill>
              </a:defRPr>
            </a:lvl3pPr>
            <a:lvl4pPr>
              <a:defRPr lang="en-US" sz="2198" dirty="0" smtClean="0">
                <a:solidFill>
                  <a:schemeClr val="bg1"/>
                </a:solidFill>
              </a:defRPr>
            </a:lvl4pPr>
            <a:lvl5pPr>
              <a:defRPr lang="en-US" sz="2198"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5" name="Title Placeholder 3"/>
          <p:cNvSpPr>
            <a:spLocks noGrp="1"/>
          </p:cNvSpPr>
          <p:nvPr>
            <p:ph type="body" sz="quarter" idx="11" hasCustomPrompt="1"/>
          </p:nvPr>
        </p:nvSpPr>
        <p:spPr>
          <a:xfrm>
            <a:off x="12610686" y="1758290"/>
            <a:ext cx="5066233" cy="965065"/>
          </a:xfrm>
          <a:solidFill>
            <a:srgbClr val="FFD200"/>
          </a:solidFill>
          <a:ln>
            <a:solidFill>
              <a:schemeClr val="bg1"/>
            </a:solidFill>
          </a:ln>
        </p:spPr>
        <p:txBody>
          <a:bodyPr wrap="none" lIns="91440" tIns="0" rIns="91440" bIns="0" anchor="ctr">
            <a:noAutofit/>
          </a:bodyPr>
          <a:lstStyle>
            <a:lvl1pPr marL="0" indent="0" algn="ctr">
              <a:buNone/>
              <a:defRPr sz="2638" b="1" i="0" cap="all" spc="440" baseline="0"/>
            </a:lvl1pPr>
            <a:lvl2pPr marL="1005206" indent="0">
              <a:buNone/>
              <a:defRPr b="1" i="0" cap="all" spc="440" baseline="0"/>
            </a:lvl2pPr>
            <a:lvl3pPr marL="2010411" indent="0">
              <a:buNone/>
              <a:defRPr b="1" i="0" cap="all" spc="440" baseline="0"/>
            </a:lvl3pPr>
            <a:lvl4pPr marL="3015615" indent="0">
              <a:buNone/>
              <a:defRPr b="1" i="0" cap="all" spc="440" baseline="0"/>
            </a:lvl4pPr>
            <a:lvl5pPr marL="4020821" indent="0">
              <a:buFont typeface="Arial" panose="020B0604020202020204" pitchFamily="34" charset="0"/>
              <a:buNone/>
              <a:defRPr b="1" i="0" cap="all" spc="440" baseline="0"/>
            </a:lvl5pPr>
          </a:lstStyle>
          <a:p>
            <a:pPr lvl="0"/>
            <a:r>
              <a:rPr lang="en-US"/>
              <a:t>ADD TITILE HERE</a:t>
            </a:r>
          </a:p>
        </p:txBody>
      </p:sp>
      <p:sp>
        <p:nvSpPr>
          <p:cNvPr id="4" name="Title Placeholder 2"/>
          <p:cNvSpPr>
            <a:spLocks noGrp="1"/>
          </p:cNvSpPr>
          <p:nvPr>
            <p:ph type="body" sz="quarter" idx="10" hasCustomPrompt="1"/>
          </p:nvPr>
        </p:nvSpPr>
        <p:spPr>
          <a:xfrm>
            <a:off x="7544453" y="1758290"/>
            <a:ext cx="5066233" cy="965065"/>
          </a:xfrm>
          <a:solidFill>
            <a:srgbClr val="FFD200"/>
          </a:solidFill>
          <a:ln>
            <a:solidFill>
              <a:schemeClr val="bg1"/>
            </a:solidFill>
          </a:ln>
        </p:spPr>
        <p:txBody>
          <a:bodyPr wrap="none" lIns="91440" tIns="0" rIns="91440" bIns="0" anchor="ctr">
            <a:noAutofit/>
          </a:bodyPr>
          <a:lstStyle>
            <a:lvl1pPr marL="0" indent="0" algn="ctr">
              <a:buNone/>
              <a:defRPr sz="2638" b="1" i="0" cap="all" spc="440" baseline="0"/>
            </a:lvl1pPr>
            <a:lvl2pPr marL="1005206" indent="0">
              <a:buNone/>
              <a:defRPr b="1" i="0" cap="all" spc="440" baseline="0"/>
            </a:lvl2pPr>
            <a:lvl3pPr marL="2010411" indent="0">
              <a:buNone/>
              <a:defRPr b="1" i="0" cap="all" spc="440" baseline="0"/>
            </a:lvl3pPr>
            <a:lvl4pPr marL="3015615" indent="0">
              <a:buNone/>
              <a:defRPr b="1" i="0" cap="all" spc="440" baseline="0"/>
            </a:lvl4pPr>
            <a:lvl5pPr marL="4020821" indent="0">
              <a:buFont typeface="Arial" panose="020B0604020202020204" pitchFamily="34" charset="0"/>
              <a:buNone/>
              <a:defRPr b="1" i="0" cap="all" spc="440" baseline="0"/>
            </a:lvl5pPr>
          </a:lstStyle>
          <a:p>
            <a:pPr lvl="0"/>
            <a:r>
              <a:rPr lang="en-US"/>
              <a:t>ADD TITILE HERE</a:t>
            </a:r>
          </a:p>
        </p:txBody>
      </p:sp>
      <p:sp>
        <p:nvSpPr>
          <p:cNvPr id="6" name="Title Placeholder 1"/>
          <p:cNvSpPr>
            <a:spLocks noGrp="1"/>
          </p:cNvSpPr>
          <p:nvPr>
            <p:ph type="body" sz="quarter" idx="12" hasCustomPrompt="1"/>
          </p:nvPr>
        </p:nvSpPr>
        <p:spPr>
          <a:xfrm>
            <a:off x="2478220" y="1758290"/>
            <a:ext cx="5066233" cy="965065"/>
          </a:xfrm>
          <a:solidFill>
            <a:srgbClr val="FFD200"/>
          </a:solidFill>
          <a:ln>
            <a:solidFill>
              <a:schemeClr val="bg1"/>
            </a:solidFill>
          </a:ln>
        </p:spPr>
        <p:txBody>
          <a:bodyPr wrap="none" lIns="91440" tIns="0" rIns="91440" bIns="0" anchor="ctr">
            <a:noAutofit/>
          </a:bodyPr>
          <a:lstStyle>
            <a:lvl1pPr marL="0" indent="0" algn="ctr">
              <a:buNone/>
              <a:defRPr sz="2638" b="1" i="0" cap="all" spc="440" baseline="0"/>
            </a:lvl1pPr>
            <a:lvl2pPr marL="1005206" indent="0">
              <a:buNone/>
              <a:defRPr b="1" i="0" cap="all" spc="440" baseline="0"/>
            </a:lvl2pPr>
            <a:lvl3pPr marL="2010411" indent="0">
              <a:buNone/>
              <a:defRPr b="1" i="0" cap="all" spc="440" baseline="0"/>
            </a:lvl3pPr>
            <a:lvl4pPr marL="3015615" indent="0">
              <a:buNone/>
              <a:defRPr b="1" i="0" cap="all" spc="440" baseline="0"/>
            </a:lvl4pPr>
            <a:lvl5pPr marL="4020821" indent="0">
              <a:buFont typeface="Arial" panose="020B0604020202020204" pitchFamily="34" charset="0"/>
              <a:buNone/>
              <a:defRPr b="1" i="0" cap="all" spc="440" baseline="0"/>
            </a:lvl5pPr>
          </a:lstStyle>
          <a:p>
            <a:pPr lvl="0"/>
            <a:r>
              <a:rPr lang="en-US"/>
              <a:t>ADD TITILE HERE</a:t>
            </a:r>
          </a:p>
        </p:txBody>
      </p:sp>
      <p:sp>
        <p:nvSpPr>
          <p:cNvPr id="13"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16" name="Content Placeholder 14"/>
          <p:cNvSpPr>
            <a:spLocks noGrp="1"/>
          </p:cNvSpPr>
          <p:nvPr>
            <p:ph sz="quarter" idx="17" hasCustomPrompt="1"/>
          </p:nvPr>
        </p:nvSpPr>
        <p:spPr>
          <a:xfrm>
            <a:off x="12610686" y="2723355"/>
            <a:ext cx="5066233" cy="6384199"/>
          </a:xfrm>
          <a:ln>
            <a:solidFill>
              <a:schemeClr val="bg1"/>
            </a:solidFill>
          </a:ln>
        </p:spPr>
        <p:txBody>
          <a:bodyPr vert="horz" lIns="182880" tIns="274320" rIns="182880" bIns="274320" rtlCol="0">
            <a:normAutofit/>
          </a:bodyPr>
          <a:lstStyle>
            <a:lvl1pPr>
              <a:defRPr lang="en-US" sz="2198" dirty="0" smtClean="0">
                <a:solidFill>
                  <a:schemeClr val="bg1"/>
                </a:solidFill>
              </a:defRPr>
            </a:lvl1pPr>
            <a:lvl2pPr>
              <a:defRPr lang="en-US" sz="2198" dirty="0" smtClean="0">
                <a:solidFill>
                  <a:schemeClr val="bg1"/>
                </a:solidFill>
              </a:defRPr>
            </a:lvl2pPr>
            <a:lvl3pPr>
              <a:defRPr lang="en-US" sz="2198" dirty="0" smtClean="0">
                <a:solidFill>
                  <a:schemeClr val="bg1"/>
                </a:solidFill>
              </a:defRPr>
            </a:lvl3pPr>
            <a:lvl4pPr>
              <a:defRPr lang="en-US" sz="2198" dirty="0" smtClean="0">
                <a:solidFill>
                  <a:schemeClr val="bg1"/>
                </a:solidFill>
              </a:defRPr>
            </a:lvl4pPr>
            <a:lvl5pPr>
              <a:defRPr lang="en-US" sz="2198"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17" name="Content Placeholder 14"/>
          <p:cNvSpPr>
            <a:spLocks noGrp="1"/>
          </p:cNvSpPr>
          <p:nvPr>
            <p:ph sz="quarter" idx="18" hasCustomPrompt="1"/>
          </p:nvPr>
        </p:nvSpPr>
        <p:spPr>
          <a:xfrm>
            <a:off x="7544453" y="2723355"/>
            <a:ext cx="5066233" cy="6384199"/>
          </a:xfrm>
          <a:ln>
            <a:solidFill>
              <a:schemeClr val="bg1"/>
            </a:solidFill>
          </a:ln>
        </p:spPr>
        <p:txBody>
          <a:bodyPr vert="horz" lIns="182880" tIns="274320" rIns="182880" bIns="274320" rtlCol="0">
            <a:normAutofit/>
          </a:bodyPr>
          <a:lstStyle>
            <a:lvl1pPr>
              <a:defRPr lang="en-US" sz="2198" dirty="0" smtClean="0">
                <a:solidFill>
                  <a:schemeClr val="bg1"/>
                </a:solidFill>
              </a:defRPr>
            </a:lvl1pPr>
            <a:lvl2pPr>
              <a:defRPr lang="en-US" sz="2198" dirty="0" smtClean="0">
                <a:solidFill>
                  <a:schemeClr val="bg1"/>
                </a:solidFill>
              </a:defRPr>
            </a:lvl2pPr>
            <a:lvl3pPr>
              <a:defRPr lang="en-US" sz="2198" dirty="0" smtClean="0">
                <a:solidFill>
                  <a:schemeClr val="bg1"/>
                </a:solidFill>
              </a:defRPr>
            </a:lvl3pPr>
            <a:lvl4pPr>
              <a:defRPr lang="en-US" sz="2198" dirty="0" smtClean="0">
                <a:solidFill>
                  <a:schemeClr val="bg1"/>
                </a:solidFill>
              </a:defRPr>
            </a:lvl4pPr>
            <a:lvl5pPr>
              <a:defRPr lang="en-US" sz="2198"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9" name="Title 1">
            <a:extLst>
              <a:ext uri="{FF2B5EF4-FFF2-40B4-BE49-F238E27FC236}">
                <a16:creationId xmlns:a16="http://schemas.microsoft.com/office/drawing/2014/main" id="{9493A96F-5D34-6E42-8F25-5A841EE3238E}"/>
              </a:ext>
            </a:extLst>
          </p:cNvPr>
          <p:cNvSpPr>
            <a:spLocks noGrp="1"/>
          </p:cNvSpPr>
          <p:nvPr>
            <p:ph type="title" hasCustomPrompt="1"/>
          </p:nvPr>
        </p:nvSpPr>
        <p:spPr>
          <a:xfrm>
            <a:off x="792302" y="502638"/>
            <a:ext cx="18526484" cy="663482"/>
          </a:xfrm>
        </p:spPr>
        <p:txBody>
          <a:bodyPr/>
          <a:lstStyle>
            <a:lvl1pPr>
              <a:defRPr>
                <a:solidFill>
                  <a:schemeClr val="bg1"/>
                </a:solidFill>
              </a:defRPr>
            </a:lvl1pPr>
          </a:lstStyle>
          <a:p>
            <a:r>
              <a:rPr lang="en-US"/>
              <a:t>Please Add Slide Headline Here</a:t>
            </a:r>
          </a:p>
        </p:txBody>
      </p:sp>
    </p:spTree>
    <p:extLst>
      <p:ext uri="{BB962C8B-B14F-4D97-AF65-F5344CB8AC3E}">
        <p14:creationId xmlns:p14="http://schemas.microsoft.com/office/powerpoint/2010/main" val="474804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3915626" y="4613801"/>
            <a:ext cx="12272852" cy="1291528"/>
          </a:xfrm>
          <a:prstGeom prst="rect">
            <a:avLst/>
          </a:prstGeom>
        </p:spPr>
        <p:txBody>
          <a:bodyPr anchor="ctr"/>
          <a:lstStyle>
            <a:lvl1pPr marL="0" indent="0" algn="ctr">
              <a:lnSpc>
                <a:spcPts val="3958"/>
              </a:lnSpc>
              <a:buNone/>
              <a:defRPr sz="3517">
                <a:solidFill>
                  <a:schemeClr val="bg1"/>
                </a:solidFill>
                <a:latin typeface="+mj-lt"/>
              </a:defRPr>
            </a:lvl1pPr>
            <a:lvl2pPr marL="1005206" indent="0">
              <a:buNone/>
              <a:defRPr sz="3517">
                <a:latin typeface="+mj-lt"/>
              </a:defRPr>
            </a:lvl2pPr>
            <a:lvl3pPr marL="2010411" indent="0">
              <a:buNone/>
              <a:defRPr sz="3517">
                <a:latin typeface="+mj-lt"/>
              </a:defRPr>
            </a:lvl3pPr>
            <a:lvl4pPr marL="3015615" indent="0">
              <a:buNone/>
              <a:defRPr sz="3517">
                <a:latin typeface="+mj-lt"/>
              </a:defRPr>
            </a:lvl4pPr>
            <a:lvl5pPr marL="4020821" indent="0">
              <a:buNone/>
              <a:defRPr sz="3517">
                <a:latin typeface="+mj-lt"/>
              </a:defRPr>
            </a:lvl5pPr>
          </a:lstStyle>
          <a:p>
            <a:pPr algn="ctr">
              <a:lnSpc>
                <a:spcPts val="2400"/>
              </a:lnSpc>
            </a:pPr>
            <a:r>
              <a:rPr lang="en-US" sz="3517" baseline="0">
                <a:solidFill>
                  <a:schemeClr val="bg1"/>
                </a:solidFill>
                <a:latin typeface="+mj-lt"/>
              </a:rPr>
              <a:t>Please add call out or quote here</a:t>
            </a:r>
            <a:br>
              <a:rPr lang="en-US" sz="3517" baseline="0">
                <a:solidFill>
                  <a:schemeClr val="bg1"/>
                </a:solidFill>
                <a:latin typeface="+mj-lt"/>
              </a:rPr>
            </a:br>
            <a:r>
              <a:rPr lang="en-US" sz="3517" baseline="0">
                <a:solidFill>
                  <a:schemeClr val="bg1"/>
                </a:solidFill>
                <a:latin typeface="+mj-lt"/>
              </a:rPr>
              <a:t>sit </a:t>
            </a:r>
            <a:r>
              <a:rPr lang="en-US" sz="3517" baseline="0" err="1">
                <a:solidFill>
                  <a:schemeClr val="bg1"/>
                </a:solidFill>
                <a:latin typeface="+mj-lt"/>
              </a:rPr>
              <a:t>amet</a:t>
            </a:r>
            <a:r>
              <a:rPr lang="en-US" sz="3517" baseline="0">
                <a:solidFill>
                  <a:schemeClr val="bg1"/>
                </a:solidFill>
                <a:latin typeface="+mj-lt"/>
              </a:rPr>
              <a:t>, </a:t>
            </a:r>
            <a:r>
              <a:rPr lang="en-US" sz="3517" baseline="0" err="1">
                <a:solidFill>
                  <a:schemeClr val="bg1"/>
                </a:solidFill>
                <a:latin typeface="+mj-lt"/>
              </a:rPr>
              <a:t>consectetur</a:t>
            </a:r>
            <a:r>
              <a:rPr lang="en-US" sz="3517" baseline="0">
                <a:solidFill>
                  <a:schemeClr val="bg1"/>
                </a:solidFill>
                <a:latin typeface="+mj-lt"/>
              </a:rPr>
              <a:t> </a:t>
            </a:r>
            <a:r>
              <a:rPr lang="en-US" sz="3517" baseline="0" err="1">
                <a:solidFill>
                  <a:schemeClr val="bg1"/>
                </a:solidFill>
                <a:latin typeface="+mj-lt"/>
              </a:rPr>
              <a:t>adipiscing</a:t>
            </a:r>
            <a:r>
              <a:rPr lang="en-US" sz="3517" baseline="0">
                <a:solidFill>
                  <a:schemeClr val="bg1"/>
                </a:solidFill>
                <a:latin typeface="+mj-lt"/>
              </a:rPr>
              <a:t> </a:t>
            </a:r>
            <a:r>
              <a:rPr lang="en-US" sz="3517" baseline="0" err="1">
                <a:solidFill>
                  <a:schemeClr val="bg1"/>
                </a:solidFill>
                <a:latin typeface="+mj-lt"/>
              </a:rPr>
              <a:t>elit</a:t>
            </a:r>
            <a:r>
              <a:rPr lang="en-US" sz="3517" baseline="0">
                <a:solidFill>
                  <a:schemeClr val="bg1"/>
                </a:solidFill>
                <a:latin typeface="+mj-lt"/>
              </a:rPr>
              <a:t>. </a:t>
            </a:r>
            <a:r>
              <a:rPr lang="en-US" sz="3517" baseline="0" err="1">
                <a:solidFill>
                  <a:schemeClr val="bg1"/>
                </a:solidFill>
                <a:latin typeface="+mj-lt"/>
              </a:rPr>
              <a:t>Sed</a:t>
            </a:r>
            <a:r>
              <a:rPr lang="en-US" sz="3517" baseline="0">
                <a:solidFill>
                  <a:schemeClr val="bg1"/>
                </a:solidFill>
                <a:latin typeface="+mj-lt"/>
              </a:rPr>
              <a:t> </a:t>
            </a:r>
            <a:r>
              <a:rPr lang="en-US" sz="3517" baseline="0" err="1">
                <a:solidFill>
                  <a:schemeClr val="bg1"/>
                </a:solidFill>
                <a:latin typeface="+mj-lt"/>
              </a:rPr>
              <a:t>nec</a:t>
            </a:r>
            <a:r>
              <a:rPr lang="en-US" sz="3517" baseline="0">
                <a:solidFill>
                  <a:schemeClr val="bg1"/>
                </a:solidFill>
                <a:latin typeface="+mj-lt"/>
              </a:rPr>
              <a:t> </a:t>
            </a:r>
            <a:r>
              <a:rPr lang="en-US" sz="3517" baseline="0" err="1">
                <a:solidFill>
                  <a:schemeClr val="bg1"/>
                </a:solidFill>
                <a:latin typeface="+mj-lt"/>
              </a:rPr>
              <a:t>sem</a:t>
            </a:r>
            <a:r>
              <a:rPr lang="en-US" sz="3517" baseline="0">
                <a:solidFill>
                  <a:schemeClr val="bg1"/>
                </a:solidFill>
                <a:latin typeface="+mj-lt"/>
              </a:rPr>
              <a:t> gravida, </a:t>
            </a:r>
            <a:r>
              <a:rPr lang="en-US" sz="3517" baseline="0" err="1">
                <a:solidFill>
                  <a:schemeClr val="bg1"/>
                </a:solidFill>
                <a:latin typeface="+mj-lt"/>
              </a:rPr>
              <a:t>dapibus</a:t>
            </a:r>
            <a:r>
              <a:rPr lang="en-US" sz="3517" baseline="0">
                <a:solidFill>
                  <a:schemeClr val="bg1"/>
                </a:solidFill>
                <a:latin typeface="+mj-lt"/>
              </a:rPr>
              <a:t> </a:t>
            </a:r>
            <a:r>
              <a:rPr lang="en-US" sz="3517" baseline="0" err="1">
                <a:solidFill>
                  <a:schemeClr val="bg1"/>
                </a:solidFill>
                <a:latin typeface="+mj-lt"/>
              </a:rPr>
              <a:t>turpis</a:t>
            </a:r>
            <a:r>
              <a:rPr lang="en-US" sz="3517" baseline="0">
                <a:solidFill>
                  <a:schemeClr val="bg1"/>
                </a:solidFill>
                <a:latin typeface="+mj-lt"/>
              </a:rPr>
              <a:t> </a:t>
            </a:r>
            <a:r>
              <a:rPr lang="en-US" sz="3517" baseline="0" err="1">
                <a:solidFill>
                  <a:schemeClr val="bg1"/>
                </a:solidFill>
                <a:latin typeface="+mj-lt"/>
              </a:rPr>
              <a:t>porttitor</a:t>
            </a:r>
            <a:r>
              <a:rPr lang="en-US" sz="3517" baseline="0">
                <a:solidFill>
                  <a:schemeClr val="bg1"/>
                </a:solidFill>
                <a:latin typeface="+mj-lt"/>
              </a:rPr>
              <a:t>, </a:t>
            </a:r>
            <a:r>
              <a:rPr lang="en-US" sz="3517" baseline="0" err="1">
                <a:solidFill>
                  <a:schemeClr val="bg1"/>
                </a:solidFill>
                <a:latin typeface="+mj-lt"/>
              </a:rPr>
              <a:t>tincidunt</a:t>
            </a:r>
            <a:r>
              <a:rPr lang="en-US" sz="3517" baseline="0">
                <a:solidFill>
                  <a:schemeClr val="bg1"/>
                </a:solidFill>
                <a:latin typeface="+mj-lt"/>
              </a:rPr>
              <a:t> </a:t>
            </a:r>
            <a:r>
              <a:rPr lang="en-US" sz="3517" baseline="0" err="1">
                <a:solidFill>
                  <a:schemeClr val="bg1"/>
                </a:solidFill>
                <a:latin typeface="+mj-lt"/>
              </a:rPr>
              <a:t>nibh</a:t>
            </a:r>
            <a:r>
              <a:rPr lang="en-US" sz="3517" baseline="0">
                <a:solidFill>
                  <a:schemeClr val="bg1"/>
                </a:solidFill>
                <a:latin typeface="+mj-lt"/>
              </a:rPr>
              <a:t>. </a:t>
            </a:r>
            <a:r>
              <a:rPr lang="en-US" sz="3517" baseline="0" err="1">
                <a:solidFill>
                  <a:schemeClr val="bg1"/>
                </a:solidFill>
                <a:latin typeface="+mj-lt"/>
              </a:rPr>
              <a:t>Orci</a:t>
            </a:r>
            <a:r>
              <a:rPr lang="en-US" sz="3517" baseline="0">
                <a:solidFill>
                  <a:schemeClr val="bg1"/>
                </a:solidFill>
                <a:latin typeface="+mj-lt"/>
              </a:rPr>
              <a:t> </a:t>
            </a:r>
            <a:r>
              <a:rPr lang="en-US" sz="3517" baseline="0" err="1">
                <a:solidFill>
                  <a:schemeClr val="bg1"/>
                </a:solidFill>
                <a:latin typeface="+mj-lt"/>
              </a:rPr>
              <a:t>varius</a:t>
            </a:r>
            <a:r>
              <a:rPr lang="en-US" sz="3517" baseline="0">
                <a:solidFill>
                  <a:schemeClr val="bg1"/>
                </a:solidFill>
                <a:latin typeface="+mj-lt"/>
              </a:rPr>
              <a:t> </a:t>
            </a:r>
            <a:r>
              <a:rPr lang="en-US" sz="3517" baseline="0" err="1">
                <a:solidFill>
                  <a:schemeClr val="bg1"/>
                </a:solidFill>
                <a:latin typeface="+mj-lt"/>
              </a:rPr>
              <a:t>natoque</a:t>
            </a:r>
            <a:r>
              <a:rPr lang="en-US" sz="3517" baseline="0">
                <a:solidFill>
                  <a:schemeClr val="bg1"/>
                </a:solidFill>
                <a:latin typeface="+mj-lt"/>
              </a:rPr>
              <a:t> </a:t>
            </a:r>
            <a:r>
              <a:rPr lang="en-US" sz="3517" baseline="0" err="1">
                <a:solidFill>
                  <a:schemeClr val="bg1"/>
                </a:solidFill>
                <a:latin typeface="+mj-lt"/>
              </a:rPr>
              <a:t>penatibus</a:t>
            </a:r>
            <a:r>
              <a:rPr lang="en-US" sz="3517" baseline="0">
                <a:solidFill>
                  <a:schemeClr val="bg1"/>
                </a:solidFill>
                <a:latin typeface="+mj-lt"/>
              </a:rPr>
              <a:t> et </a:t>
            </a:r>
            <a:r>
              <a:rPr lang="en-US" sz="3517" baseline="0" err="1">
                <a:solidFill>
                  <a:schemeClr val="bg1"/>
                </a:solidFill>
                <a:latin typeface="+mj-lt"/>
              </a:rPr>
              <a:t>magnis</a:t>
            </a:r>
            <a:r>
              <a:rPr lang="en-US" sz="3517" baseline="0">
                <a:solidFill>
                  <a:schemeClr val="bg1"/>
                </a:solidFill>
                <a:latin typeface="+mj-lt"/>
              </a:rPr>
              <a:t> dis parturient </a:t>
            </a:r>
            <a:r>
              <a:rPr lang="en-US" sz="3517" baseline="0" err="1">
                <a:solidFill>
                  <a:schemeClr val="bg1"/>
                </a:solidFill>
                <a:latin typeface="+mj-lt"/>
              </a:rPr>
              <a:t>montes</a:t>
            </a:r>
            <a:r>
              <a:rPr lang="en-US" sz="3517" baseline="0">
                <a:solidFill>
                  <a:schemeClr val="bg1"/>
                </a:solidFill>
                <a:latin typeface="+mj-lt"/>
              </a:rPr>
              <a:t>, </a:t>
            </a:r>
            <a:r>
              <a:rPr lang="en-US" sz="3517" baseline="0" err="1">
                <a:solidFill>
                  <a:schemeClr val="bg1"/>
                </a:solidFill>
                <a:latin typeface="+mj-lt"/>
              </a:rPr>
              <a:t>nascetur</a:t>
            </a:r>
            <a:r>
              <a:rPr lang="en-US" sz="3517" baseline="0">
                <a:solidFill>
                  <a:schemeClr val="bg1"/>
                </a:solidFill>
                <a:latin typeface="+mj-lt"/>
              </a:rPr>
              <a:t> </a:t>
            </a:r>
            <a:r>
              <a:rPr lang="en-US" sz="3517" baseline="0" err="1">
                <a:solidFill>
                  <a:schemeClr val="bg1"/>
                </a:solidFill>
                <a:latin typeface="+mj-lt"/>
              </a:rPr>
              <a:t>ridiculus</a:t>
            </a:r>
            <a:r>
              <a:rPr lang="en-US" sz="3517" baseline="0">
                <a:solidFill>
                  <a:schemeClr val="bg1"/>
                </a:solidFill>
                <a:latin typeface="+mj-lt"/>
              </a:rPr>
              <a:t> mus. Nam </a:t>
            </a:r>
            <a:r>
              <a:rPr lang="en-US" sz="3517" baseline="0" err="1">
                <a:solidFill>
                  <a:schemeClr val="bg1"/>
                </a:solidFill>
                <a:latin typeface="+mj-lt"/>
              </a:rPr>
              <a:t>eget</a:t>
            </a:r>
            <a:r>
              <a:rPr lang="en-US" sz="3517" baseline="0">
                <a:solidFill>
                  <a:schemeClr val="bg1"/>
                </a:solidFill>
                <a:latin typeface="+mj-lt"/>
              </a:rPr>
              <a:t> </a:t>
            </a:r>
            <a:r>
              <a:rPr lang="en-US" sz="3517" baseline="0" err="1">
                <a:solidFill>
                  <a:schemeClr val="bg1"/>
                </a:solidFill>
                <a:latin typeface="+mj-lt"/>
              </a:rPr>
              <a:t>enim</a:t>
            </a:r>
            <a:r>
              <a:rPr lang="en-US" sz="3517" baseline="0">
                <a:solidFill>
                  <a:schemeClr val="bg1"/>
                </a:solidFill>
                <a:latin typeface="+mj-lt"/>
              </a:rPr>
              <a:t> </a:t>
            </a:r>
            <a:r>
              <a:rPr lang="en-US" sz="3517" baseline="0" err="1">
                <a:solidFill>
                  <a:schemeClr val="bg1"/>
                </a:solidFill>
                <a:latin typeface="+mj-lt"/>
              </a:rPr>
              <a:t>mauris</a:t>
            </a:r>
            <a:r>
              <a:rPr lang="en-US" sz="3517" baseline="0">
                <a:solidFill>
                  <a:schemeClr val="bg1"/>
                </a:solidFill>
                <a:latin typeface="+mj-lt"/>
              </a:rPr>
              <a:t>. </a:t>
            </a:r>
            <a:r>
              <a:rPr lang="en-US" sz="3517" baseline="0" err="1">
                <a:solidFill>
                  <a:schemeClr val="bg1"/>
                </a:solidFill>
                <a:latin typeface="+mj-lt"/>
              </a:rPr>
              <a:t>Vivamus</a:t>
            </a:r>
            <a:r>
              <a:rPr lang="en-US" sz="3517" baseline="0">
                <a:solidFill>
                  <a:schemeClr val="bg1"/>
                </a:solidFill>
                <a:latin typeface="+mj-lt"/>
              </a:rPr>
              <a:t> sit </a:t>
            </a:r>
            <a:r>
              <a:rPr lang="en-US" sz="3517" baseline="0" err="1">
                <a:solidFill>
                  <a:schemeClr val="bg1"/>
                </a:solidFill>
                <a:latin typeface="+mj-lt"/>
              </a:rPr>
              <a:t>amet</a:t>
            </a:r>
            <a:r>
              <a:rPr lang="en-US" sz="3517" baseline="0">
                <a:solidFill>
                  <a:schemeClr val="bg1"/>
                </a:solidFill>
                <a:latin typeface="+mj-lt"/>
              </a:rPr>
              <a:t> </a:t>
            </a:r>
            <a:r>
              <a:rPr lang="en-US" sz="3517" baseline="0" err="1">
                <a:solidFill>
                  <a:schemeClr val="bg1"/>
                </a:solidFill>
                <a:latin typeface="+mj-lt"/>
              </a:rPr>
              <a:t>congue</a:t>
            </a:r>
            <a:r>
              <a:rPr lang="en-US" sz="3517" baseline="0">
                <a:solidFill>
                  <a:schemeClr val="bg1"/>
                </a:solidFill>
                <a:latin typeface="+mj-lt"/>
              </a:rPr>
              <a:t> </a:t>
            </a:r>
            <a:r>
              <a:rPr lang="en-US" sz="3517" baseline="0" err="1">
                <a:solidFill>
                  <a:schemeClr val="bg1"/>
                </a:solidFill>
                <a:latin typeface="+mj-lt"/>
              </a:rPr>
              <a:t>nunc</a:t>
            </a:r>
            <a:r>
              <a:rPr lang="en-US" sz="3517" baseline="0">
                <a:solidFill>
                  <a:schemeClr val="bg1"/>
                </a:solidFill>
                <a:latin typeface="+mj-lt"/>
              </a:rPr>
              <a:t>. </a:t>
            </a:r>
            <a:r>
              <a:rPr lang="en-US" sz="3517" baseline="0" err="1">
                <a:solidFill>
                  <a:schemeClr val="bg1"/>
                </a:solidFill>
                <a:latin typeface="+mj-lt"/>
              </a:rPr>
              <a:t>Duis</a:t>
            </a:r>
            <a:r>
              <a:rPr lang="en-US" sz="3517" baseline="0">
                <a:solidFill>
                  <a:schemeClr val="bg1"/>
                </a:solidFill>
                <a:latin typeface="+mj-lt"/>
              </a:rPr>
              <a:t> </a:t>
            </a:r>
            <a:r>
              <a:rPr lang="en-US" sz="3517" baseline="0" err="1">
                <a:solidFill>
                  <a:schemeClr val="bg1"/>
                </a:solidFill>
                <a:latin typeface="+mj-lt"/>
              </a:rPr>
              <a:t>pellentesque</a:t>
            </a:r>
            <a:r>
              <a:rPr lang="en-US" sz="3517" baseline="0">
                <a:solidFill>
                  <a:schemeClr val="bg1"/>
                </a:solidFill>
                <a:latin typeface="+mj-lt"/>
              </a:rPr>
              <a:t> </a:t>
            </a:r>
            <a:r>
              <a:rPr lang="en-US" sz="3517" baseline="0" err="1">
                <a:solidFill>
                  <a:schemeClr val="bg1"/>
                </a:solidFill>
                <a:latin typeface="+mj-lt"/>
              </a:rPr>
              <a:t>posuere</a:t>
            </a:r>
            <a:r>
              <a:rPr lang="en-US" sz="3517" baseline="0">
                <a:solidFill>
                  <a:schemeClr val="bg1"/>
                </a:solidFill>
                <a:latin typeface="+mj-lt"/>
              </a:rPr>
              <a:t> </a:t>
            </a:r>
            <a:r>
              <a:rPr lang="en-US" sz="3517" baseline="0" err="1">
                <a:solidFill>
                  <a:schemeClr val="bg1"/>
                </a:solidFill>
                <a:latin typeface="+mj-lt"/>
              </a:rPr>
              <a:t>rutrum</a:t>
            </a:r>
            <a:r>
              <a:rPr lang="en-US" sz="3517" baseline="0">
                <a:solidFill>
                  <a:schemeClr val="bg1"/>
                </a:solidFill>
                <a:latin typeface="+mj-lt"/>
              </a:rPr>
              <a:t>. </a:t>
            </a:r>
            <a:r>
              <a:rPr lang="en-US" sz="3517" baseline="0" err="1">
                <a:solidFill>
                  <a:schemeClr val="bg1"/>
                </a:solidFill>
                <a:latin typeface="+mj-lt"/>
              </a:rPr>
              <a:t>Pellentesque</a:t>
            </a:r>
            <a:r>
              <a:rPr lang="en-US" sz="3517" baseline="0">
                <a:solidFill>
                  <a:schemeClr val="bg1"/>
                </a:solidFill>
                <a:latin typeface="+mj-lt"/>
              </a:rPr>
              <a:t> ac </a:t>
            </a:r>
            <a:r>
              <a:rPr lang="en-US" sz="3517" baseline="0" err="1">
                <a:solidFill>
                  <a:schemeClr val="bg1"/>
                </a:solidFill>
                <a:latin typeface="+mj-lt"/>
              </a:rPr>
              <a:t>diam</a:t>
            </a:r>
            <a:r>
              <a:rPr lang="en-US" sz="3517" baseline="0">
                <a:solidFill>
                  <a:schemeClr val="bg1"/>
                </a:solidFill>
                <a:latin typeface="+mj-lt"/>
              </a:rPr>
              <a:t> </a:t>
            </a:r>
            <a:r>
              <a:rPr lang="en-US" sz="3517" baseline="0" err="1">
                <a:solidFill>
                  <a:schemeClr val="bg1"/>
                </a:solidFill>
                <a:latin typeface="+mj-lt"/>
              </a:rPr>
              <a:t>quis</a:t>
            </a:r>
            <a:r>
              <a:rPr lang="en-US" sz="3517" baseline="0">
                <a:solidFill>
                  <a:schemeClr val="bg1"/>
                </a:solidFill>
                <a:latin typeface="+mj-lt"/>
              </a:rPr>
              <a:t> </a:t>
            </a:r>
            <a:r>
              <a:rPr lang="en-US" sz="3517" baseline="0" err="1">
                <a:solidFill>
                  <a:schemeClr val="bg1"/>
                </a:solidFill>
                <a:latin typeface="+mj-lt"/>
              </a:rPr>
              <a:t>justo</a:t>
            </a:r>
            <a:r>
              <a:rPr lang="en-US" sz="3517" baseline="0">
                <a:solidFill>
                  <a:schemeClr val="bg1"/>
                </a:solidFill>
                <a:latin typeface="+mj-lt"/>
              </a:rPr>
              <a:t> </a:t>
            </a:r>
            <a:r>
              <a:rPr lang="en-US" sz="3517" baseline="0" err="1">
                <a:solidFill>
                  <a:schemeClr val="bg1"/>
                </a:solidFill>
                <a:latin typeface="+mj-lt"/>
              </a:rPr>
              <a:t>placerat</a:t>
            </a:r>
            <a:r>
              <a:rPr lang="en-US" sz="3517" baseline="0">
                <a:solidFill>
                  <a:schemeClr val="bg1"/>
                </a:solidFill>
                <a:latin typeface="+mj-lt"/>
              </a:rPr>
              <a:t> porta. </a:t>
            </a:r>
            <a:r>
              <a:rPr lang="en-US" sz="3517" baseline="0" err="1">
                <a:solidFill>
                  <a:schemeClr val="bg1"/>
                </a:solidFill>
                <a:latin typeface="+mj-lt"/>
              </a:rPr>
              <a:t>Phasellus</a:t>
            </a:r>
            <a:r>
              <a:rPr lang="en-US" sz="3517" baseline="0">
                <a:solidFill>
                  <a:schemeClr val="bg1"/>
                </a:solidFill>
                <a:latin typeface="+mj-lt"/>
              </a:rPr>
              <a:t> </a:t>
            </a:r>
            <a:r>
              <a:rPr lang="en-US" sz="3517" baseline="0" err="1">
                <a:solidFill>
                  <a:schemeClr val="bg1"/>
                </a:solidFill>
                <a:latin typeface="+mj-lt"/>
              </a:rPr>
              <a:t>bibendum</a:t>
            </a:r>
            <a:r>
              <a:rPr lang="en-US" sz="3517" baseline="0">
                <a:solidFill>
                  <a:schemeClr val="bg1"/>
                </a:solidFill>
                <a:latin typeface="+mj-lt"/>
              </a:rPr>
              <a:t> </a:t>
            </a:r>
            <a:r>
              <a:rPr lang="en-US" sz="3517" baseline="0" err="1">
                <a:solidFill>
                  <a:schemeClr val="bg1"/>
                </a:solidFill>
                <a:latin typeface="+mj-lt"/>
              </a:rPr>
              <a:t>vehicula</a:t>
            </a:r>
            <a:r>
              <a:rPr lang="en-US" sz="3517" baseline="0">
                <a:solidFill>
                  <a:schemeClr val="bg1"/>
                </a:solidFill>
                <a:latin typeface="+mj-lt"/>
              </a:rPr>
              <a:t> </a:t>
            </a:r>
            <a:r>
              <a:rPr lang="en-US" sz="3517" baseline="0" err="1">
                <a:solidFill>
                  <a:schemeClr val="bg1"/>
                </a:solidFill>
                <a:latin typeface="+mj-lt"/>
              </a:rPr>
              <a:t>sem</a:t>
            </a:r>
            <a:r>
              <a:rPr lang="en-US" sz="3517" baseline="0">
                <a:solidFill>
                  <a:schemeClr val="bg1"/>
                </a:solidFill>
                <a:latin typeface="+mj-lt"/>
              </a:rPr>
              <a:t> id </a:t>
            </a:r>
            <a:r>
              <a:rPr lang="en-US" sz="3517" baseline="0" err="1">
                <a:solidFill>
                  <a:schemeClr val="bg1"/>
                </a:solidFill>
                <a:latin typeface="+mj-lt"/>
              </a:rPr>
              <a:t>ornare</a:t>
            </a:r>
            <a:r>
              <a:rPr lang="en-US" sz="3517" baseline="0">
                <a:solidFill>
                  <a:schemeClr val="bg1"/>
                </a:solidFill>
                <a:latin typeface="+mj-lt"/>
              </a:rPr>
              <a:t>. Nam </a:t>
            </a:r>
            <a:r>
              <a:rPr lang="en-US" sz="3517" baseline="0" err="1">
                <a:solidFill>
                  <a:schemeClr val="bg1"/>
                </a:solidFill>
                <a:latin typeface="+mj-lt"/>
              </a:rPr>
              <a:t>commodo</a:t>
            </a:r>
            <a:r>
              <a:rPr lang="en-US" sz="3517" baseline="0">
                <a:solidFill>
                  <a:schemeClr val="bg1"/>
                </a:solidFill>
                <a:latin typeface="+mj-lt"/>
              </a:rPr>
              <a:t> ac </a:t>
            </a:r>
            <a:r>
              <a:rPr lang="en-US" sz="3517" baseline="0" err="1">
                <a:solidFill>
                  <a:schemeClr val="bg1"/>
                </a:solidFill>
                <a:latin typeface="+mj-lt"/>
              </a:rPr>
              <a:t>purus</a:t>
            </a:r>
            <a:r>
              <a:rPr lang="en-US" sz="3517" baseline="0">
                <a:solidFill>
                  <a:schemeClr val="bg1"/>
                </a:solidFill>
                <a:latin typeface="+mj-lt"/>
              </a:rPr>
              <a:t> </a:t>
            </a:r>
            <a:r>
              <a:rPr lang="en-US" sz="3517" baseline="0" err="1">
                <a:solidFill>
                  <a:schemeClr val="bg1"/>
                </a:solidFill>
                <a:latin typeface="+mj-lt"/>
              </a:rPr>
              <a:t>condimentum</a:t>
            </a:r>
            <a:r>
              <a:rPr lang="en-US" sz="3517" baseline="0">
                <a:solidFill>
                  <a:schemeClr val="bg1"/>
                </a:solidFill>
                <a:latin typeface="+mj-lt"/>
              </a:rPr>
              <a:t> porta. </a:t>
            </a:r>
            <a:r>
              <a:rPr lang="en-US" sz="3517" baseline="0" err="1">
                <a:solidFill>
                  <a:schemeClr val="bg1"/>
                </a:solidFill>
                <a:latin typeface="+mj-lt"/>
              </a:rPr>
              <a:t>Proin</a:t>
            </a:r>
            <a:r>
              <a:rPr lang="en-US" sz="3517" baseline="0">
                <a:solidFill>
                  <a:schemeClr val="bg1"/>
                </a:solidFill>
                <a:latin typeface="+mj-lt"/>
              </a:rPr>
              <a:t> </a:t>
            </a:r>
            <a:r>
              <a:rPr lang="en-US" sz="3517" baseline="0" err="1">
                <a:solidFill>
                  <a:schemeClr val="bg1"/>
                </a:solidFill>
                <a:latin typeface="+mj-lt"/>
              </a:rPr>
              <a:t>condimentum</a:t>
            </a:r>
            <a:r>
              <a:rPr lang="en-US" sz="3517" baseline="0">
                <a:solidFill>
                  <a:schemeClr val="bg1"/>
                </a:solidFill>
                <a:latin typeface="+mj-lt"/>
              </a:rPr>
              <a:t> </a:t>
            </a:r>
            <a:r>
              <a:rPr lang="en-US" sz="3517" baseline="0" err="1">
                <a:solidFill>
                  <a:schemeClr val="bg1"/>
                </a:solidFill>
                <a:latin typeface="+mj-lt"/>
              </a:rPr>
              <a:t>lectus</a:t>
            </a:r>
            <a:r>
              <a:rPr lang="en-US" sz="3517" baseline="0">
                <a:solidFill>
                  <a:schemeClr val="bg1"/>
                </a:solidFill>
                <a:latin typeface="+mj-lt"/>
              </a:rPr>
              <a:t> </a:t>
            </a:r>
            <a:r>
              <a:rPr lang="en-US" sz="3517" baseline="0" err="1">
                <a:solidFill>
                  <a:schemeClr val="bg1"/>
                </a:solidFill>
                <a:latin typeface="+mj-lt"/>
              </a:rPr>
              <a:t>leo</a:t>
            </a:r>
            <a:r>
              <a:rPr lang="en-US" sz="3517" baseline="0">
                <a:solidFill>
                  <a:schemeClr val="bg1"/>
                </a:solidFill>
                <a:latin typeface="+mj-lt"/>
              </a:rPr>
              <a:t>, in </a:t>
            </a:r>
            <a:r>
              <a:rPr lang="en-US" sz="3517" baseline="0" err="1">
                <a:solidFill>
                  <a:schemeClr val="bg1"/>
                </a:solidFill>
                <a:latin typeface="+mj-lt"/>
              </a:rPr>
              <a:t>lacinia</a:t>
            </a:r>
            <a:r>
              <a:rPr lang="en-US" sz="3517" baseline="0">
                <a:solidFill>
                  <a:schemeClr val="bg1"/>
                </a:solidFill>
                <a:latin typeface="+mj-lt"/>
              </a:rPr>
              <a:t> </a:t>
            </a:r>
            <a:r>
              <a:rPr lang="en-US" sz="3517" baseline="0" err="1">
                <a:solidFill>
                  <a:schemeClr val="bg1"/>
                </a:solidFill>
                <a:latin typeface="+mj-lt"/>
              </a:rPr>
              <a:t>diam</a:t>
            </a:r>
            <a:r>
              <a:rPr lang="en-US" sz="3517" baseline="0">
                <a:solidFill>
                  <a:schemeClr val="bg1"/>
                </a:solidFill>
                <a:latin typeface="+mj-lt"/>
              </a:rPr>
              <a:t> </a:t>
            </a:r>
            <a:r>
              <a:rPr lang="en-US" sz="3517" baseline="0" err="1">
                <a:solidFill>
                  <a:schemeClr val="bg1"/>
                </a:solidFill>
                <a:latin typeface="+mj-lt"/>
              </a:rPr>
              <a:t>placerat</a:t>
            </a:r>
            <a:r>
              <a:rPr lang="en-US" sz="3517" baseline="0">
                <a:solidFill>
                  <a:schemeClr val="bg1"/>
                </a:solidFill>
                <a:latin typeface="+mj-lt"/>
              </a:rPr>
              <a:t> convallis. </a:t>
            </a:r>
            <a:endParaRPr lang="en-US" sz="3517" b="1" spc="440" baseline="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duotone>
              <a:prstClr val="black"/>
              <a:srgbClr val="D9C3A5">
                <a:tint val="50000"/>
                <a:satMod val="180000"/>
              </a:srgbClr>
            </a:duotone>
            <a:extLst>
              <a:ext uri="{28A0092B-C50C-407E-A947-70E740481C1C}">
                <a14:useLocalDpi xmlns:a14="http://schemas.microsoft.com/office/drawing/2010/main"/>
              </a:ext>
            </a:extLst>
          </a:blip>
          <a:srcRect t="63049" r="42496"/>
          <a:stretch/>
        </p:blipFill>
        <p:spPr>
          <a:xfrm>
            <a:off x="4" y="-269215"/>
            <a:ext cx="3403894" cy="2610918"/>
          </a:xfrm>
          <a:prstGeom prst="rect">
            <a:avLst/>
          </a:prstGeom>
        </p:spPr>
      </p:pic>
      <p:pic>
        <p:nvPicPr>
          <p:cNvPr id="4" name="Picture 3"/>
          <p:cNvPicPr>
            <a:picLocks noChangeAspect="1"/>
          </p:cNvPicPr>
          <p:nvPr userDrawn="1"/>
        </p:nvPicPr>
        <p:blipFill rotWithShape="1">
          <a:blip r:embed="rId2" cstate="screen">
            <a:alphaModFix amt="16000"/>
            <a:duotone>
              <a:prstClr val="black"/>
              <a:srgbClr val="D9C3A5">
                <a:tint val="50000"/>
                <a:satMod val="180000"/>
              </a:srgbClr>
            </a:duotone>
            <a:extLst>
              <a:ext uri="{28A0092B-C50C-407E-A947-70E740481C1C}">
                <a14:useLocalDpi xmlns:a14="http://schemas.microsoft.com/office/drawing/2010/main"/>
              </a:ext>
            </a:extLst>
          </a:blip>
          <a:srcRect t="63049" r="42496"/>
          <a:stretch/>
        </p:blipFill>
        <p:spPr>
          <a:xfrm rot="10800000">
            <a:off x="16700207" y="8095546"/>
            <a:ext cx="3403894" cy="2610918"/>
          </a:xfrm>
          <a:prstGeom prst="rect">
            <a:avLst/>
          </a:prstGeom>
        </p:spPr>
      </p:pic>
      <p:sp>
        <p:nvSpPr>
          <p:cNvPr id="7"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053483540"/>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647293" y="1575276"/>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160170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87D8EF-2042-9B45-BE57-1F3CDBBD819A}"/>
              </a:ext>
            </a:extLst>
          </p:cNvPr>
          <p:cNvSpPr/>
          <p:nvPr userDrawn="1"/>
        </p:nvSpPr>
        <p:spPr>
          <a:xfrm>
            <a:off x="-3921" y="15368"/>
            <a:ext cx="20108020" cy="10597280"/>
          </a:xfrm>
          <a:prstGeom prst="rect">
            <a:avLst/>
          </a:prstGeom>
          <a:solidFill>
            <a:srgbClr val="000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3958"/>
          </a:p>
        </p:txBody>
      </p:sp>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647293" y="1575276"/>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9293909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647293" y="1575276"/>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13161906" y="1546214"/>
            <a:ext cx="0" cy="9066436"/>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1564920"/>
            <a:ext cx="13161906" cy="8992935"/>
          </a:xfrm>
        </p:spPr>
        <p:txBody>
          <a:bodyPr anchor="ctr">
            <a:normAutofit/>
          </a:bodyPr>
          <a:lstStyle>
            <a:lvl1pPr marL="0" indent="0" algn="ctr">
              <a:buNone/>
              <a:defRPr sz="3517"/>
            </a:lvl1pPr>
          </a:lstStyle>
          <a:p>
            <a:r>
              <a:rPr lang="en-US"/>
              <a:t>Please add picture here</a:t>
            </a:r>
          </a:p>
          <a:p>
            <a:endParaRPr lang="en-US"/>
          </a:p>
          <a:p>
            <a:endParaRPr lang="en-US"/>
          </a:p>
        </p:txBody>
      </p:sp>
      <p:sp>
        <p:nvSpPr>
          <p:cNvPr id="7" name="Shape 920">
            <a:extLst>
              <a:ext uri="{FF2B5EF4-FFF2-40B4-BE49-F238E27FC236}">
                <a16:creationId xmlns:a16="http://schemas.microsoft.com/office/drawing/2014/main" id="{D1A5E50C-7A92-6F49-870C-2507B203D755}"/>
              </a:ext>
            </a:extLst>
          </p:cNvPr>
          <p:cNvSpPr/>
          <p:nvPr userDrawn="1"/>
        </p:nvSpPr>
        <p:spPr>
          <a:xfrm>
            <a:off x="13161906" y="1564921"/>
            <a:ext cx="6942194" cy="1140264"/>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62825" rIns="0" bIns="62825" anchor="ctr">
            <a:noAutofit/>
          </a:bodyPr>
          <a:lstStyle/>
          <a:p>
            <a:pPr marR="52356" indent="52356" algn="ctr" defTabSz="680618">
              <a:lnSpc>
                <a:spcPct val="90000"/>
              </a:lnSpc>
              <a:defRPr sz="2800" cap="all">
                <a:solidFill>
                  <a:srgbClr val="FFFFFF"/>
                </a:solidFill>
                <a:latin typeface="Oswald DemiBold"/>
                <a:ea typeface="Oswald DemiBold"/>
                <a:cs typeface="Oswald DemiBold"/>
                <a:sym typeface="Oswald DemiBold"/>
              </a:defRPr>
            </a:pPr>
            <a:endParaRPr sz="2638" b="1" kern="0" cap="all" spc="219">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13161904" y="1691942"/>
            <a:ext cx="6942195" cy="965065"/>
          </a:xfrm>
          <a:noFill/>
          <a:ln>
            <a:noFill/>
          </a:ln>
        </p:spPr>
        <p:txBody>
          <a:bodyPr wrap="none" lIns="91440" tIns="0" rIns="91440" bIns="0" anchor="ctr">
            <a:noAutofit/>
          </a:bodyPr>
          <a:lstStyle>
            <a:lvl1pPr marL="0" indent="0" algn="ctr">
              <a:buNone/>
              <a:defRPr sz="2638" b="1" i="0" cap="all" spc="440" baseline="0">
                <a:solidFill>
                  <a:schemeClr val="bg1"/>
                </a:solidFill>
              </a:defRPr>
            </a:lvl1pPr>
            <a:lvl2pPr marL="1005206" indent="0">
              <a:buNone/>
              <a:defRPr b="1" i="0" cap="all" spc="440" baseline="0"/>
            </a:lvl2pPr>
            <a:lvl3pPr marL="2010411" indent="0">
              <a:buNone/>
              <a:defRPr b="1" i="0" cap="all" spc="440" baseline="0"/>
            </a:lvl3pPr>
            <a:lvl4pPr marL="3015615" indent="0">
              <a:buNone/>
              <a:defRPr b="1" i="0" cap="all" spc="440" baseline="0"/>
            </a:lvl4pPr>
            <a:lvl5pPr marL="4020821" indent="0">
              <a:buFont typeface="Arial" panose="020B0604020202020204" pitchFamily="34" charset="0"/>
              <a:buNone/>
              <a:defRPr b="1" i="0" cap="all" spc="440" baseline="0"/>
            </a:lvl5pPr>
          </a:lstStyle>
          <a:p>
            <a:pPr lvl="0"/>
            <a:r>
              <a:rPr lang="en-US"/>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13616469" y="3896848"/>
            <a:ext cx="5840342" cy="6715800"/>
          </a:xfrm>
        </p:spPr>
        <p:txBody>
          <a:bodyPr/>
          <a:lstStyle>
            <a:lvl1pPr marL="0" marR="0" indent="0" algn="l" defTabSz="2010411" rtl="0" eaLnBrk="1" fontAlgn="auto" latinLnBrk="0" hangingPunct="1">
              <a:lnSpc>
                <a:spcPts val="3253"/>
              </a:lnSpc>
              <a:spcBef>
                <a:spcPts val="580"/>
              </a:spcBef>
              <a:spcAft>
                <a:spcPts val="660"/>
              </a:spcAft>
              <a:buClrTx/>
              <a:buSzTx/>
              <a:buFont typeface="Arial" panose="020B0604020202020204" pitchFamily="34" charset="0"/>
              <a:buNone/>
              <a:tabLst/>
              <a:defRPr sz="1979">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a:p>
            <a:pPr marL="376952" marR="0" lvl="0" indent="-376952" algn="l" defTabSz="2010411" rtl="0" eaLnBrk="1" fontAlgn="auto" latinLnBrk="0" hangingPunct="1">
              <a:lnSpc>
                <a:spcPts val="3253"/>
              </a:lnSpc>
              <a:spcBef>
                <a:spcPts val="580"/>
              </a:spcBef>
              <a:spcAft>
                <a:spcPts val="660"/>
              </a:spcAft>
              <a:buClrTx/>
              <a:buSzTx/>
              <a:buFont typeface="Arial" panose="020B0604020202020204" pitchFamily="34" charset="0"/>
              <a:buChar char="•"/>
              <a:tabLst/>
              <a:defRPr/>
            </a:pP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13616469" y="3142891"/>
            <a:ext cx="5840342" cy="753957"/>
          </a:xfrm>
        </p:spPr>
        <p:txBody>
          <a:bodyPr wrap="none" bIns="0">
            <a:noAutofit/>
          </a:bodyPr>
          <a:lstStyle>
            <a:lvl1pPr marL="0" indent="0">
              <a:spcBef>
                <a:spcPts val="633"/>
              </a:spcBef>
              <a:buNone/>
              <a:defRPr sz="2638" b="1" i="0" cap="all" spc="440" baseline="0">
                <a:solidFill>
                  <a:schemeClr val="accent2"/>
                </a:solidFill>
              </a:defRPr>
            </a:lvl1pPr>
          </a:lstStyle>
          <a:p>
            <a:pPr lvl="0"/>
            <a:r>
              <a:rPr lang="en-US"/>
              <a:t>Highlight goes here</a:t>
            </a:r>
          </a:p>
        </p:txBody>
      </p:sp>
    </p:spTree>
    <p:extLst>
      <p:ext uri="{BB962C8B-B14F-4D97-AF65-F5344CB8AC3E}">
        <p14:creationId xmlns:p14="http://schemas.microsoft.com/office/powerpoint/2010/main" val="4071435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180345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5286"/>
            <a:ext cx="20104100" cy="11253470"/>
          </a:xfrm>
          <a:custGeom>
            <a:avLst/>
            <a:gdLst/>
            <a:ahLst/>
            <a:cxnLst/>
            <a:rect l="l" t="t" r="r" b="b"/>
            <a:pathLst>
              <a:path w="20104100" h="11253470">
                <a:moveTo>
                  <a:pt x="0" y="11253268"/>
                </a:moveTo>
                <a:lnTo>
                  <a:pt x="20104099" y="11253268"/>
                </a:lnTo>
                <a:lnTo>
                  <a:pt x="20104099" y="0"/>
                </a:lnTo>
                <a:lnTo>
                  <a:pt x="0" y="0"/>
                </a:lnTo>
                <a:lnTo>
                  <a:pt x="0" y="11253268"/>
                </a:lnTo>
                <a:close/>
              </a:path>
            </a:pathLst>
          </a:custGeom>
          <a:solidFill>
            <a:srgbClr val="2A3C46"/>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0"/>
            <a:ext cx="20104099" cy="55286"/>
          </a:xfrm>
          <a:prstGeom prst="rect">
            <a:avLst/>
          </a:prstGeom>
        </p:spPr>
      </p:pic>
      <p:sp>
        <p:nvSpPr>
          <p:cNvPr id="18" name="bg object 18"/>
          <p:cNvSpPr/>
          <p:nvPr/>
        </p:nvSpPr>
        <p:spPr>
          <a:xfrm>
            <a:off x="0" y="10596117"/>
            <a:ext cx="20104100" cy="712470"/>
          </a:xfrm>
          <a:custGeom>
            <a:avLst/>
            <a:gdLst/>
            <a:ahLst/>
            <a:cxnLst/>
            <a:rect l="l" t="t" r="r" b="b"/>
            <a:pathLst>
              <a:path w="20104100" h="712470">
                <a:moveTo>
                  <a:pt x="20104099" y="0"/>
                </a:moveTo>
                <a:lnTo>
                  <a:pt x="0" y="0"/>
                </a:lnTo>
                <a:lnTo>
                  <a:pt x="0" y="712439"/>
                </a:lnTo>
                <a:lnTo>
                  <a:pt x="20104099" y="712439"/>
                </a:lnTo>
                <a:lnTo>
                  <a:pt x="20104099" y="0"/>
                </a:lnTo>
                <a:close/>
              </a:path>
            </a:pathLst>
          </a:custGeom>
          <a:solidFill>
            <a:srgbClr val="2A3D47"/>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792855" y="10539572"/>
            <a:ext cx="3015614" cy="719977"/>
          </a:xfrm>
          <a:prstGeom prst="rect">
            <a:avLst/>
          </a:prstGeom>
        </p:spPr>
      </p:pic>
      <p:sp>
        <p:nvSpPr>
          <p:cNvPr id="2" name="Holder 2"/>
          <p:cNvSpPr>
            <a:spLocks noGrp="1"/>
          </p:cNvSpPr>
          <p:nvPr>
            <p:ph type="title"/>
          </p:nvPr>
        </p:nvSpPr>
        <p:spPr/>
        <p:txBody>
          <a:bodyPr lIns="0" tIns="0" rIns="0" bIns="0"/>
          <a:lstStyle>
            <a:lvl1pPr>
              <a:defRPr sz="3600" b="1" i="0">
                <a:solidFill>
                  <a:srgbClr val="2A3C4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3/24/2021</a:t>
            </a:fld>
            <a:endParaRPr lang="en-US"/>
          </a:p>
        </p:txBody>
      </p:sp>
      <p:sp>
        <p:nvSpPr>
          <p:cNvPr id="5" name="Holder 5"/>
          <p:cNvSpPr>
            <a:spLocks noGrp="1"/>
          </p:cNvSpPr>
          <p:nvPr>
            <p:ph type="sldNum" sz="quarter" idx="7"/>
          </p:nvPr>
        </p:nvSpPr>
        <p:spPr/>
        <p:txBody>
          <a:bodyPr lIns="0" tIns="0" rIns="0" bIns="0"/>
          <a:lstStyle>
            <a:lvl1pPr>
              <a:defRPr sz="1750" b="0" i="0">
                <a:solidFill>
                  <a:srgbClr val="D0D1D1"/>
                </a:solidFill>
                <a:latin typeface="Lucida Sans"/>
                <a:cs typeface="Lucida Sans"/>
              </a:defRPr>
            </a:lvl1pPr>
          </a:lstStyle>
          <a:p>
            <a:pPr marL="165735">
              <a:lnSpc>
                <a:spcPct val="100000"/>
              </a:lnSpc>
              <a:spcBef>
                <a:spcPts val="229"/>
              </a:spcBef>
            </a:pPr>
            <a:fld id="{81D60167-4931-47E6-BA6A-407CBD079E47}" type="slidenum">
              <a:rPr spc="-100" dirty="0"/>
              <a:t>‹#›</a:t>
            </a:fld>
            <a:endParaRPr spc="-1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5627" y="3964876"/>
            <a:ext cx="12272852" cy="2682893"/>
          </a:xfrm>
          <a:ln w="6350">
            <a:solidFill>
              <a:schemeClr val="bg1"/>
            </a:solidFill>
          </a:ln>
        </p:spPr>
        <p:txBody>
          <a:bodyPr/>
          <a:lstStyle>
            <a:lvl1pPr algn="ctr">
              <a:lnSpc>
                <a:spcPct val="100000"/>
              </a:lnSpc>
              <a:spcBef>
                <a:spcPts val="836"/>
              </a:spcBef>
              <a:spcAft>
                <a:spcPts val="660"/>
              </a:spcAft>
              <a:defRPr sz="3517" b="1" spc="440" baseline="0">
                <a:latin typeface="+mn-lt"/>
              </a:defRPr>
            </a:lvl1pPr>
          </a:lstStyle>
          <a:p>
            <a:r>
              <a:rPr lang="en-US"/>
              <a:t>Please add BREAKER SLIDE TITLE HERE</a:t>
            </a:r>
            <a:br>
              <a:rPr lang="en-US"/>
            </a:br>
            <a:r>
              <a:rPr lang="en-US"/>
              <a:t>Please add SECOND LINE OF TITLE HERE</a:t>
            </a:r>
          </a:p>
        </p:txBody>
      </p:sp>
    </p:spTree>
    <p:extLst>
      <p:ext uri="{BB962C8B-B14F-4D97-AF65-F5344CB8AC3E}">
        <p14:creationId xmlns:p14="http://schemas.microsoft.com/office/powerpoint/2010/main" val="3448291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5627" y="3964876"/>
            <a:ext cx="12272852" cy="2682893"/>
          </a:xfrm>
          <a:ln w="6350">
            <a:solidFill>
              <a:schemeClr val="bg1"/>
            </a:solidFill>
          </a:ln>
        </p:spPr>
        <p:txBody>
          <a:bodyPr/>
          <a:lstStyle>
            <a:lvl1pPr algn="ctr">
              <a:lnSpc>
                <a:spcPct val="100000"/>
              </a:lnSpc>
              <a:spcBef>
                <a:spcPts val="836"/>
              </a:spcBef>
              <a:spcAft>
                <a:spcPts val="660"/>
              </a:spcAft>
              <a:defRPr sz="3517" b="1" spc="440" baseline="0"/>
            </a:lvl1pPr>
          </a:lstStyle>
          <a:p>
            <a:r>
              <a:rPr lang="en-US"/>
              <a:t>Please add BREAKER SLIDE TITLE HERE</a:t>
            </a:r>
            <a:br>
              <a:rPr lang="en-US"/>
            </a:br>
            <a:r>
              <a:rPr lang="en-US"/>
              <a:t>Please add SECOND LINE OF TITLE HERE</a:t>
            </a:r>
          </a:p>
        </p:txBody>
      </p:sp>
    </p:spTree>
    <p:extLst>
      <p:ext uri="{BB962C8B-B14F-4D97-AF65-F5344CB8AC3E}">
        <p14:creationId xmlns:p14="http://schemas.microsoft.com/office/powerpoint/2010/main" val="35990197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8487" y="3105572"/>
            <a:ext cx="9489135" cy="3126486"/>
          </a:xfrm>
        </p:spPr>
        <p:txBody>
          <a:bodyPr/>
          <a:lstStyle>
            <a:lvl1pPr>
              <a:defRPr>
                <a:solidFill>
                  <a:schemeClr val="bg1"/>
                </a:solidFill>
              </a:defRPr>
            </a:lvl1pPr>
          </a:lstStyle>
          <a:p>
            <a:r>
              <a:rPr lang="en-US"/>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a:t>DATE OR VENUE</a:t>
            </a:r>
          </a:p>
        </p:txBody>
      </p:sp>
      <p:sp>
        <p:nvSpPr>
          <p:cNvPr id="7" name="Text Placeholder 6"/>
          <p:cNvSpPr>
            <a:spLocks noGrp="1"/>
          </p:cNvSpPr>
          <p:nvPr>
            <p:ph type="body" sz="quarter" idx="11" hasCustomPrompt="1"/>
          </p:nvPr>
        </p:nvSpPr>
        <p:spPr>
          <a:xfrm>
            <a:off x="1168487" y="6705678"/>
            <a:ext cx="9489135" cy="690263"/>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Please add subtitle here</a:t>
            </a:r>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727253" y="0"/>
            <a:ext cx="8376708" cy="11309350"/>
          </a:xfrm>
          <a:prstGeom prst="rect">
            <a:avLst/>
          </a:prstGeom>
        </p:spPr>
      </p:pic>
      <p:sp>
        <p:nvSpPr>
          <p:cNvPr id="6" name="Rectangle 5"/>
          <p:cNvSpPr/>
          <p:nvPr userDrawn="1"/>
        </p:nvSpPr>
        <p:spPr>
          <a:xfrm>
            <a:off x="11727253" y="0"/>
            <a:ext cx="8376708" cy="1130935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201028" tIns="100514" rIns="201028" bIns="100514" rtlCol="0" anchor="ctr"/>
          <a:lstStyle/>
          <a:p>
            <a:pPr algn="ctr"/>
            <a:endParaRPr lang="en-US" sz="3957"/>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6083659" y="5071656"/>
            <a:ext cx="11309350" cy="1166038"/>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1380464" y="1124186"/>
            <a:ext cx="1959587" cy="694882"/>
          </a:xfrm>
          <a:prstGeom prst="rect">
            <a:avLst/>
          </a:prstGeom>
        </p:spPr>
      </p:pic>
    </p:spTree>
    <p:extLst>
      <p:ext uri="{BB962C8B-B14F-4D97-AF65-F5344CB8AC3E}">
        <p14:creationId xmlns:p14="http://schemas.microsoft.com/office/powerpoint/2010/main" val="3776835578"/>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 with Custom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8487" y="3105572"/>
            <a:ext cx="9489135" cy="3126486"/>
          </a:xfrm>
        </p:spPr>
        <p:txBody>
          <a:bodyPr/>
          <a:lstStyle>
            <a:lvl1pPr>
              <a:defRPr>
                <a:solidFill>
                  <a:schemeClr val="bg1"/>
                </a:solidFill>
              </a:defRPr>
            </a:lvl1pPr>
          </a:lstStyle>
          <a:p>
            <a:r>
              <a:rPr lang="en-US"/>
              <a:t>Please add title here</a:t>
            </a:r>
          </a:p>
        </p:txBody>
      </p:sp>
      <p:sp>
        <p:nvSpPr>
          <p:cNvPr id="3" name="Date Placeholder 2"/>
          <p:cNvSpPr>
            <a:spLocks noGrp="1"/>
          </p:cNvSpPr>
          <p:nvPr>
            <p:ph type="dt" sz="half" idx="10"/>
          </p:nvPr>
        </p:nvSpPr>
        <p:spPr>
          <a:xfrm>
            <a:off x="1168487" y="8451546"/>
            <a:ext cx="4277015" cy="878310"/>
          </a:xfrm>
        </p:spPr>
        <p:txBody>
          <a:bodyPr tIns="0" anchor="ctr" anchorCtr="0"/>
          <a:lstStyle>
            <a:lvl1pPr>
              <a:defRPr cap="all" baseline="0">
                <a:solidFill>
                  <a:schemeClr val="bg1"/>
                </a:solidFill>
              </a:defRPr>
            </a:lvl1pPr>
          </a:lstStyle>
          <a:p>
            <a:r>
              <a:rPr lang="en-US"/>
              <a:t>DATE OR VENUE</a:t>
            </a:r>
          </a:p>
        </p:txBody>
      </p:sp>
      <p:sp>
        <p:nvSpPr>
          <p:cNvPr id="7" name="Text Placeholder 6"/>
          <p:cNvSpPr>
            <a:spLocks noGrp="1"/>
          </p:cNvSpPr>
          <p:nvPr>
            <p:ph type="body" sz="quarter" idx="11" hasCustomPrompt="1"/>
          </p:nvPr>
        </p:nvSpPr>
        <p:spPr>
          <a:xfrm>
            <a:off x="1168487" y="6705678"/>
            <a:ext cx="9489135" cy="690263"/>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Please add subtitle here</a:t>
            </a:r>
          </a:p>
        </p:txBody>
      </p:sp>
      <p:sp>
        <p:nvSpPr>
          <p:cNvPr id="5" name="Picture Placeholder 4"/>
          <p:cNvSpPr>
            <a:spLocks noGrp="1"/>
          </p:cNvSpPr>
          <p:nvPr>
            <p:ph type="pic" sz="quarter" idx="12" hasCustomPrompt="1"/>
          </p:nvPr>
        </p:nvSpPr>
        <p:spPr>
          <a:xfrm>
            <a:off x="11727392" y="0"/>
            <a:ext cx="8376708" cy="11309350"/>
          </a:xfrm>
          <a:prstGeom prst="rect">
            <a:avLst/>
          </a:prstGeom>
          <a:noFill/>
          <a:ln>
            <a:noFill/>
          </a:ln>
        </p:spPr>
        <p:txBody>
          <a:bodyPr anchor="ctr"/>
          <a:lstStyle>
            <a:lvl1pPr algn="ctr">
              <a:defRPr baseline="0"/>
            </a:lvl1pPr>
          </a:lstStyle>
          <a:p>
            <a:r>
              <a:rPr lang="en-US"/>
              <a:t>Please add cover picture here</a:t>
            </a:r>
          </a:p>
          <a:p>
            <a:endParaRPr lang="en-US"/>
          </a:p>
          <a:p>
            <a:endParaRPr lang="en-US"/>
          </a:p>
        </p:txBody>
      </p:sp>
      <p:sp>
        <p:nvSpPr>
          <p:cNvPr id="11" name="Text Placeholder 10"/>
          <p:cNvSpPr>
            <a:spLocks noGrp="1"/>
          </p:cNvSpPr>
          <p:nvPr>
            <p:ph type="body" sz="quarter" idx="13" hasCustomPrompt="1"/>
          </p:nvPr>
        </p:nvSpPr>
        <p:spPr>
          <a:xfrm>
            <a:off x="11155315" y="0"/>
            <a:ext cx="1166038" cy="11309350"/>
          </a:xfrm>
          <a:prstGeom prst="rect">
            <a:avLst/>
          </a:prstGeom>
          <a:blipFill>
            <a:blip r:embed="rId2"/>
            <a:stretch>
              <a:fillRect/>
            </a:stretch>
          </a:blipFill>
        </p:spPr>
        <p:txBody>
          <a:bodyPr/>
          <a:lstStyle/>
          <a:p>
            <a:pPr lvl="0"/>
            <a:r>
              <a:rPr lang="en-US"/>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1380464" y="1124186"/>
            <a:ext cx="1959587" cy="694882"/>
          </a:xfrm>
          <a:prstGeom prst="rect">
            <a:avLst/>
          </a:prstGeom>
        </p:spPr>
      </p:pic>
      <p:sp>
        <p:nvSpPr>
          <p:cNvPr id="9" name="TextBox 8">
            <a:extLst>
              <a:ext uri="{FF2B5EF4-FFF2-40B4-BE49-F238E27FC236}">
                <a16:creationId xmlns:a16="http://schemas.microsoft.com/office/drawing/2014/main" id="{2581AF72-7AD6-334A-BFA2-32789379DA3D}"/>
              </a:ext>
            </a:extLst>
          </p:cNvPr>
          <p:cNvSpPr txBox="1"/>
          <p:nvPr userDrawn="1"/>
        </p:nvSpPr>
        <p:spPr>
          <a:xfrm>
            <a:off x="926496" y="10724144"/>
            <a:ext cx="5325447" cy="329193"/>
          </a:xfrm>
          <a:prstGeom prst="rect">
            <a:avLst/>
          </a:prstGeom>
          <a:noFill/>
        </p:spPr>
        <p:txBody>
          <a:bodyPr wrap="square" rtlCol="0">
            <a:spAutoFit/>
          </a:bodyPr>
          <a:lstStyle/>
          <a:p>
            <a:pPr marL="0" marR="0" lvl="0" indent="0" algn="l" defTabSz="1507800" rtl="0" eaLnBrk="1" fontAlgn="auto" latinLnBrk="0" hangingPunct="1">
              <a:lnSpc>
                <a:spcPct val="100000"/>
              </a:lnSpc>
              <a:spcBef>
                <a:spcPts val="0"/>
              </a:spcBef>
              <a:spcAft>
                <a:spcPts val="0"/>
              </a:spcAft>
              <a:buClrTx/>
              <a:buSzTx/>
              <a:buFontTx/>
              <a:buNone/>
              <a:tabLst/>
              <a:defRPr/>
            </a:pPr>
            <a:r>
              <a:rPr lang="en-US" sz="1539">
                <a:solidFill>
                  <a:schemeClr val="bg1"/>
                </a:solidFill>
                <a:latin typeface="+mj-lt"/>
              </a:rPr>
              <a:t>CONFIDENTIAL  |  </a:t>
            </a:r>
            <a:r>
              <a:rPr lang="en-US" sz="1539" b="0" i="0" u="none" strike="noStrike" kern="1200" baseline="0">
                <a:solidFill>
                  <a:schemeClr val="bg1"/>
                </a:solidFill>
                <a:effectLst/>
                <a:latin typeface="+mj-lt"/>
                <a:ea typeface="+mn-ea"/>
                <a:cs typeface="+mn-cs"/>
              </a:rPr>
              <a:t>© </a:t>
            </a:r>
            <a:fld id="{8EE12364-1E27-A547-AEBD-24B950240B57}" type="datetimeyyyy">
              <a:rPr lang="en-US" sz="1539" b="0" i="0" u="none" strike="noStrike" kern="1200" baseline="0" smtClean="0">
                <a:solidFill>
                  <a:schemeClr val="bg1"/>
                </a:solidFill>
                <a:effectLst/>
                <a:latin typeface="+mj-lt"/>
                <a:ea typeface="+mn-ea"/>
                <a:cs typeface="+mn-cs"/>
              </a:rPr>
              <a:pPr marL="0" marR="0" lvl="0" indent="0" algn="l" defTabSz="1507800" rtl="0" eaLnBrk="1" fontAlgn="auto" latinLnBrk="0" hangingPunct="1">
                <a:lnSpc>
                  <a:spcPct val="100000"/>
                </a:lnSpc>
                <a:spcBef>
                  <a:spcPts val="0"/>
                </a:spcBef>
                <a:spcAft>
                  <a:spcPts val="0"/>
                </a:spcAft>
                <a:buClrTx/>
                <a:buSzTx/>
                <a:buFontTx/>
                <a:buNone/>
                <a:tabLst/>
                <a:defRPr/>
              </a:pPr>
              <a:t>2021</a:t>
            </a:fld>
            <a:r>
              <a:rPr lang="en-US" sz="1539" b="0" i="0" u="none" strike="noStrike" kern="1200" baseline="0">
                <a:solidFill>
                  <a:schemeClr val="bg1"/>
                </a:solidFill>
                <a:effectLst/>
                <a:latin typeface="+mj-lt"/>
                <a:ea typeface="+mn-ea"/>
                <a:cs typeface="+mn-cs"/>
              </a:rPr>
              <a:t> EPAM Systems, Inc.</a:t>
            </a:r>
            <a:endParaRPr lang="en-US" sz="1539">
              <a:latin typeface="+mj-lt"/>
            </a:endParaRPr>
          </a:p>
        </p:txBody>
      </p:sp>
    </p:spTree>
    <p:extLst>
      <p:ext uri="{BB962C8B-B14F-4D97-AF65-F5344CB8AC3E}">
        <p14:creationId xmlns:p14="http://schemas.microsoft.com/office/powerpoint/2010/main" val="669057648"/>
      </p:ext>
    </p:extLst>
  </p:cSld>
  <p:clrMapOvr>
    <a:masterClrMapping/>
  </p:clrMapOvr>
  <p:extLst>
    <p:ext uri="{DCECCB84-F9BA-43D5-87BE-67443E8EF086}">
      <p15:sldGuideLst xmlns:p15="http://schemas.microsoft.com/office/powerpoint/2012/main">
        <p15:guide id="1" pos="33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38DE0-131E-E04E-BD2E-B00FD5B34CB6}"/>
              </a:ext>
            </a:extLst>
          </p:cNvPr>
          <p:cNvSpPr txBox="1"/>
          <p:nvPr userDrawn="1"/>
        </p:nvSpPr>
        <p:spPr>
          <a:xfrm>
            <a:off x="287542" y="10724144"/>
            <a:ext cx="5325447" cy="329193"/>
          </a:xfrm>
          <a:prstGeom prst="rect">
            <a:avLst/>
          </a:prstGeom>
          <a:noFill/>
        </p:spPr>
        <p:txBody>
          <a:bodyPr wrap="square" rtlCol="0">
            <a:spAutoFit/>
          </a:bodyPr>
          <a:lstStyle/>
          <a:p>
            <a:pPr marL="0" marR="0" lvl="0" indent="0" algn="l" defTabSz="1507800" rtl="0" eaLnBrk="1" fontAlgn="auto" latinLnBrk="0" hangingPunct="1">
              <a:lnSpc>
                <a:spcPct val="100000"/>
              </a:lnSpc>
              <a:spcBef>
                <a:spcPts val="0"/>
              </a:spcBef>
              <a:spcAft>
                <a:spcPts val="0"/>
              </a:spcAft>
              <a:buClrTx/>
              <a:buSzTx/>
              <a:buFontTx/>
              <a:buNone/>
              <a:tabLst/>
              <a:defRPr/>
            </a:pPr>
            <a:r>
              <a:rPr lang="en-US" sz="1539">
                <a:solidFill>
                  <a:schemeClr val="bg1"/>
                </a:solidFill>
                <a:latin typeface="+mj-lt"/>
              </a:rPr>
              <a:t>CONFIDENTIAL  |  </a:t>
            </a:r>
            <a:r>
              <a:rPr lang="en-US" sz="1539" b="0" i="0" u="none" strike="noStrike" kern="1200" baseline="0">
                <a:solidFill>
                  <a:schemeClr val="bg1"/>
                </a:solidFill>
                <a:effectLst/>
                <a:latin typeface="+mj-lt"/>
                <a:ea typeface="+mn-ea"/>
                <a:cs typeface="+mn-cs"/>
              </a:rPr>
              <a:t>© </a:t>
            </a:r>
            <a:fld id="{4904571B-903D-6741-88C6-E4A76A07C191}" type="datetimeyyyy">
              <a:rPr lang="en-US" sz="1539" b="0" i="0" u="none" strike="noStrike" kern="1200" baseline="0" smtClean="0">
                <a:solidFill>
                  <a:schemeClr val="bg1"/>
                </a:solidFill>
                <a:effectLst/>
                <a:latin typeface="+mj-lt"/>
                <a:ea typeface="+mn-ea"/>
                <a:cs typeface="+mn-cs"/>
              </a:rPr>
              <a:pPr marL="0" marR="0" lvl="0" indent="0" algn="l" defTabSz="1507800" rtl="0" eaLnBrk="1" fontAlgn="auto" latinLnBrk="0" hangingPunct="1">
                <a:lnSpc>
                  <a:spcPct val="100000"/>
                </a:lnSpc>
                <a:spcBef>
                  <a:spcPts val="0"/>
                </a:spcBef>
                <a:spcAft>
                  <a:spcPts val="0"/>
                </a:spcAft>
                <a:buClrTx/>
                <a:buSzTx/>
                <a:buFontTx/>
                <a:buNone/>
                <a:tabLst/>
                <a:defRPr/>
              </a:pPr>
              <a:t>2021</a:t>
            </a:fld>
            <a:r>
              <a:rPr lang="en-US" sz="1539" b="0" i="0" u="none" strike="noStrike" kern="1200" baseline="0">
                <a:solidFill>
                  <a:schemeClr val="bg1"/>
                </a:solidFill>
                <a:effectLst/>
                <a:latin typeface="+mj-lt"/>
                <a:ea typeface="+mn-ea"/>
                <a:cs typeface="+mn-cs"/>
              </a:rPr>
              <a:t> EPAM Systems, Inc.</a:t>
            </a:r>
            <a:endParaRPr lang="en-US" sz="1539">
              <a:latin typeface="+mj-lt"/>
            </a:endParaRPr>
          </a:p>
        </p:txBody>
      </p:sp>
    </p:spTree>
    <p:extLst>
      <p:ext uri="{BB962C8B-B14F-4D97-AF65-F5344CB8AC3E}">
        <p14:creationId xmlns:p14="http://schemas.microsoft.com/office/powerpoint/2010/main" val="3363414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3/24/2021</a:t>
            </a:fld>
            <a:endParaRPr lang="en-US"/>
          </a:p>
        </p:txBody>
      </p:sp>
      <p:sp>
        <p:nvSpPr>
          <p:cNvPr id="4" name="Holder 4"/>
          <p:cNvSpPr>
            <a:spLocks noGrp="1"/>
          </p:cNvSpPr>
          <p:nvPr>
            <p:ph type="sldNum" sz="quarter" idx="7"/>
          </p:nvPr>
        </p:nvSpPr>
        <p:spPr/>
        <p:txBody>
          <a:bodyPr lIns="0" tIns="0" rIns="0" bIns="0"/>
          <a:lstStyle>
            <a:lvl1pPr>
              <a:defRPr sz="1750" b="0" i="0">
                <a:solidFill>
                  <a:srgbClr val="D0D1D1"/>
                </a:solidFill>
                <a:latin typeface="Lucida Sans"/>
                <a:cs typeface="Lucida Sans"/>
              </a:defRPr>
            </a:lvl1pPr>
          </a:lstStyle>
          <a:p>
            <a:pPr marL="165735">
              <a:lnSpc>
                <a:spcPct val="100000"/>
              </a:lnSpc>
              <a:spcBef>
                <a:spcPts val="229"/>
              </a:spcBef>
            </a:pPr>
            <a:fld id="{81D60167-4931-47E6-BA6A-407CBD079E47}" type="slidenum">
              <a:rPr spc="-100" dirty="0"/>
              <a:t>‹#›</a:t>
            </a:fld>
            <a:endParaRPr spc="-1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785319" y="2373567"/>
            <a:ext cx="18533467" cy="7469756"/>
          </a:xfrm>
        </p:spPr>
        <p:txBody>
          <a:bodyPr/>
          <a:lstStyle>
            <a:lvl1pPr marL="376950" marR="0" indent="-376950" algn="l" defTabSz="2010400" rtl="0" eaLnBrk="1" fontAlgn="auto" latinLnBrk="0" hangingPunct="1">
              <a:lnSpc>
                <a:spcPts val="3518"/>
              </a:lnSpc>
              <a:spcBef>
                <a:spcPts val="580"/>
              </a:spcBef>
              <a:spcAft>
                <a:spcPts val="66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376950" marR="0" lvl="0" indent="-376950" algn="l" defTabSz="2010400" rtl="0" eaLnBrk="1" fontAlgn="auto" latinLnBrk="0" hangingPunct="1">
              <a:lnSpc>
                <a:spcPts val="3518"/>
              </a:lnSpc>
              <a:spcBef>
                <a:spcPts val="580"/>
              </a:spcBef>
              <a:spcAft>
                <a:spcPts val="660"/>
              </a:spcAft>
              <a:buClrTx/>
              <a:buSzTx/>
              <a:tabLst/>
              <a:defRPr/>
            </a:pPr>
            <a:r>
              <a:rPr lang="en-US" sz="2418">
                <a:latin typeface="+mj-lt"/>
              </a:rPr>
              <a:t>In </a:t>
            </a:r>
            <a:r>
              <a:rPr lang="en-US" sz="2418" err="1">
                <a:latin typeface="+mj-lt"/>
              </a:rPr>
              <a:t>egestas</a:t>
            </a:r>
            <a:r>
              <a:rPr lang="en-US" sz="2418">
                <a:latin typeface="+mj-lt"/>
              </a:rPr>
              <a:t> </a:t>
            </a:r>
            <a:r>
              <a:rPr lang="en-US" sz="2418" err="1">
                <a:latin typeface="+mj-lt"/>
              </a:rPr>
              <a:t>orci</a:t>
            </a:r>
            <a:r>
              <a:rPr lang="en-US" sz="2418">
                <a:latin typeface="+mj-lt"/>
              </a:rPr>
              <a:t> </a:t>
            </a:r>
            <a:r>
              <a:rPr lang="en-US" sz="2418" err="1">
                <a:latin typeface="+mj-lt"/>
              </a:rPr>
              <a:t>eu</a:t>
            </a:r>
            <a:r>
              <a:rPr lang="en-US" sz="2418">
                <a:latin typeface="+mj-lt"/>
              </a:rPr>
              <a:t> </a:t>
            </a:r>
            <a:r>
              <a:rPr lang="en-US" sz="2418" err="1">
                <a:latin typeface="+mj-lt"/>
              </a:rPr>
              <a:t>lacinia</a:t>
            </a:r>
            <a:r>
              <a:rPr lang="en-US" sz="2418">
                <a:latin typeface="+mj-lt"/>
              </a:rPr>
              <a:t> </a:t>
            </a:r>
            <a:r>
              <a:rPr lang="en-US" sz="2418" err="1">
                <a:latin typeface="+mj-lt"/>
              </a:rPr>
              <a:t>consectetur</a:t>
            </a:r>
            <a:r>
              <a:rPr lang="en-US" sz="2418">
                <a:latin typeface="+mj-lt"/>
              </a:rPr>
              <a:t>. In dolor ipsum, gravida et </a:t>
            </a:r>
            <a:r>
              <a:rPr lang="en-US" sz="2418" err="1">
                <a:latin typeface="+mj-lt"/>
              </a:rPr>
              <a:t>sagittis</a:t>
            </a:r>
            <a:r>
              <a:rPr lang="en-US" sz="2418">
                <a:latin typeface="+mj-lt"/>
              </a:rPr>
              <a:t> id, </a:t>
            </a:r>
            <a:r>
              <a:rPr lang="en-US" sz="2418" err="1">
                <a:latin typeface="+mj-lt"/>
              </a:rPr>
              <a:t>sollicitudin</a:t>
            </a:r>
            <a:r>
              <a:rPr lang="en-US" sz="2418">
                <a:latin typeface="+mj-lt"/>
              </a:rPr>
              <a:t> </a:t>
            </a:r>
            <a:r>
              <a:rPr lang="en-US" sz="2418" err="1">
                <a:latin typeface="+mj-lt"/>
              </a:rPr>
              <a:t>ut</a:t>
            </a:r>
            <a:r>
              <a:rPr lang="en-US" sz="2418">
                <a:latin typeface="+mj-lt"/>
              </a:rPr>
              <a:t> </a:t>
            </a:r>
            <a:r>
              <a:rPr lang="en-US" sz="2418" err="1">
                <a:latin typeface="+mj-lt"/>
              </a:rPr>
              <a:t>nisl</a:t>
            </a:r>
            <a:r>
              <a:rPr lang="en-US" sz="2418">
                <a:latin typeface="+mj-lt"/>
              </a:rPr>
              <a:t>. </a:t>
            </a:r>
            <a:r>
              <a:rPr lang="en-US" sz="2418" err="1">
                <a:latin typeface="+mj-lt"/>
              </a:rPr>
              <a:t>Praesent</a:t>
            </a:r>
            <a:r>
              <a:rPr lang="en-US" sz="2418">
                <a:latin typeface="+mj-lt"/>
              </a:rPr>
              <a:t> </a:t>
            </a:r>
            <a:r>
              <a:rPr lang="en-US" sz="2418" err="1">
                <a:latin typeface="+mj-lt"/>
              </a:rPr>
              <a:t>bibendum</a:t>
            </a:r>
            <a:r>
              <a:rPr lang="en-US" sz="2418">
                <a:latin typeface="+mj-lt"/>
              </a:rPr>
              <a:t> tempus </a:t>
            </a:r>
            <a:r>
              <a:rPr lang="en-US" sz="2418" err="1">
                <a:latin typeface="+mj-lt"/>
              </a:rPr>
              <a:t>tellus</a:t>
            </a:r>
            <a:r>
              <a:rPr lang="en-US" sz="2418">
                <a:latin typeface="+mj-lt"/>
              </a:rPr>
              <a:t> </a:t>
            </a:r>
            <a:r>
              <a:rPr lang="en-US" sz="2418" err="1">
                <a:latin typeface="+mj-lt"/>
              </a:rPr>
              <a:t>nec</a:t>
            </a:r>
            <a:r>
              <a:rPr lang="en-US" sz="2418">
                <a:latin typeface="+mj-lt"/>
              </a:rPr>
              <a:t> </a:t>
            </a:r>
            <a:r>
              <a:rPr lang="en-US" sz="2418" err="1">
                <a:latin typeface="+mj-lt"/>
              </a:rPr>
              <a:t>hendrerit</a:t>
            </a:r>
            <a:r>
              <a:rPr lang="en-US" sz="2418">
                <a:latin typeface="+mj-lt"/>
              </a:rPr>
              <a:t>. Nam in </a:t>
            </a:r>
            <a:r>
              <a:rPr lang="en-US" sz="2418" err="1">
                <a:latin typeface="+mj-lt"/>
              </a:rPr>
              <a:t>tempor</a:t>
            </a:r>
            <a:r>
              <a:rPr lang="en-US" sz="2418">
                <a:latin typeface="+mj-lt"/>
              </a:rPr>
              <a:t> </a:t>
            </a:r>
            <a:r>
              <a:rPr lang="en-US" sz="2418" err="1">
                <a:latin typeface="+mj-lt"/>
              </a:rPr>
              <a:t>metus</a:t>
            </a:r>
            <a:r>
              <a:rPr lang="en-US" sz="2418">
                <a:latin typeface="+mj-lt"/>
              </a:rPr>
              <a:t>, ac </a:t>
            </a:r>
            <a:r>
              <a:rPr lang="en-US" sz="2418" err="1">
                <a:latin typeface="+mj-lt"/>
              </a:rPr>
              <a:t>finibus</a:t>
            </a:r>
            <a:r>
              <a:rPr lang="en-US" sz="2418">
                <a:latin typeface="+mj-lt"/>
              </a:rPr>
              <a:t> </a:t>
            </a:r>
            <a:r>
              <a:rPr lang="en-US" sz="2418" err="1">
                <a:latin typeface="+mj-lt"/>
              </a:rPr>
              <a:t>purus</a:t>
            </a:r>
            <a:r>
              <a:rPr lang="en-US" sz="2418">
                <a:latin typeface="+mj-lt"/>
              </a:rPr>
              <a:t>. </a:t>
            </a:r>
            <a:r>
              <a:rPr lang="en-US" sz="2418" err="1">
                <a:latin typeface="+mj-lt"/>
              </a:rPr>
              <a:t>Praesent</a:t>
            </a:r>
            <a:r>
              <a:rPr lang="en-US" sz="2418">
                <a:latin typeface="+mj-lt"/>
              </a:rPr>
              <a:t> </a:t>
            </a:r>
            <a:r>
              <a:rPr lang="en-US" sz="2418" err="1">
                <a:latin typeface="+mj-lt"/>
              </a:rPr>
              <a:t>consequat</a:t>
            </a:r>
            <a:r>
              <a:rPr lang="en-US" sz="2418">
                <a:latin typeface="+mj-lt"/>
              </a:rPr>
              <a:t> </a:t>
            </a:r>
            <a:r>
              <a:rPr lang="en-US" sz="2418" err="1">
                <a:latin typeface="+mj-lt"/>
              </a:rPr>
              <a:t>lectus</a:t>
            </a:r>
            <a:r>
              <a:rPr lang="en-US" sz="2418">
                <a:latin typeface="+mj-lt"/>
              </a:rPr>
              <a:t> sit </a:t>
            </a:r>
            <a:r>
              <a:rPr lang="en-US" sz="2418" err="1">
                <a:latin typeface="+mj-lt"/>
              </a:rPr>
              <a:t>amet</a:t>
            </a:r>
            <a:r>
              <a:rPr lang="en-US" sz="2418">
                <a:latin typeface="+mj-lt"/>
              </a:rPr>
              <a:t> </a:t>
            </a:r>
            <a:r>
              <a:rPr lang="en-US" sz="2418" err="1">
                <a:latin typeface="+mj-lt"/>
              </a:rPr>
              <a:t>tortor</a:t>
            </a:r>
            <a:r>
              <a:rPr lang="en-US" sz="2418">
                <a:latin typeface="+mj-lt"/>
              </a:rPr>
              <a:t> pharetra, </a:t>
            </a:r>
            <a:r>
              <a:rPr lang="en-US" sz="2418" err="1">
                <a:latin typeface="+mj-lt"/>
              </a:rPr>
              <a:t>sed</a:t>
            </a:r>
            <a:r>
              <a:rPr lang="en-US" sz="2418">
                <a:latin typeface="+mj-lt"/>
              </a:rPr>
              <a:t> </a:t>
            </a:r>
            <a:r>
              <a:rPr lang="en-US" sz="2418" err="1">
                <a:latin typeface="+mj-lt"/>
              </a:rPr>
              <a:t>venenatis</a:t>
            </a:r>
            <a:r>
              <a:rPr lang="en-US" sz="2418">
                <a:latin typeface="+mj-lt"/>
              </a:rPr>
              <a:t> </a:t>
            </a:r>
            <a:r>
              <a:rPr lang="en-US" sz="2418" err="1">
                <a:latin typeface="+mj-lt"/>
              </a:rPr>
              <a:t>eros</a:t>
            </a:r>
            <a:r>
              <a:rPr lang="en-US" sz="2418">
                <a:latin typeface="+mj-lt"/>
              </a:rPr>
              <a:t> </a:t>
            </a:r>
            <a:r>
              <a:rPr lang="en-US" sz="2418" err="1">
                <a:latin typeface="+mj-lt"/>
              </a:rPr>
              <a:t>lacinia</a:t>
            </a:r>
            <a:r>
              <a:rPr lang="en-US" sz="2418">
                <a:latin typeface="+mj-lt"/>
              </a:rPr>
              <a:t>. In </a:t>
            </a:r>
            <a:r>
              <a:rPr lang="en-US" sz="2418" err="1">
                <a:latin typeface="+mj-lt"/>
              </a:rPr>
              <a:t>sed</a:t>
            </a:r>
            <a:r>
              <a:rPr lang="en-US" sz="2418">
                <a:latin typeface="+mj-lt"/>
              </a:rPr>
              <a:t> </a:t>
            </a:r>
            <a:r>
              <a:rPr lang="en-US" sz="2418" err="1">
                <a:latin typeface="+mj-lt"/>
              </a:rPr>
              <a:t>erat</a:t>
            </a:r>
            <a:r>
              <a:rPr lang="en-US" sz="2418">
                <a:latin typeface="+mj-lt"/>
              </a:rPr>
              <a:t> libero. </a:t>
            </a:r>
            <a:r>
              <a:rPr lang="en-US" sz="2418" err="1">
                <a:latin typeface="+mj-lt"/>
              </a:rPr>
              <a:t>Sed</a:t>
            </a:r>
            <a:r>
              <a:rPr lang="en-US" sz="2418">
                <a:latin typeface="+mj-lt"/>
              </a:rPr>
              <a:t> lorem </a:t>
            </a:r>
            <a:r>
              <a:rPr lang="en-US" sz="2418" err="1">
                <a:latin typeface="+mj-lt"/>
              </a:rPr>
              <a:t>neque</a:t>
            </a:r>
            <a:r>
              <a:rPr lang="en-US" sz="2418">
                <a:latin typeface="+mj-lt"/>
              </a:rPr>
              <a:t>, </a:t>
            </a:r>
            <a:r>
              <a:rPr lang="en-US" sz="2418" err="1">
                <a:latin typeface="+mj-lt"/>
              </a:rPr>
              <a:t>commodo</a:t>
            </a:r>
            <a:r>
              <a:rPr lang="en-US" sz="2418">
                <a:latin typeface="+mj-lt"/>
              </a:rPr>
              <a:t> vitae ex at, pharetra convallis </a:t>
            </a:r>
            <a:r>
              <a:rPr lang="en-US" sz="2418" err="1">
                <a:latin typeface="+mj-lt"/>
              </a:rPr>
              <a:t>nunc</a:t>
            </a:r>
            <a:r>
              <a:rPr lang="en-US" sz="2418">
                <a:latin typeface="+mj-lt"/>
              </a:rPr>
              <a:t>. In </a:t>
            </a:r>
            <a:r>
              <a:rPr lang="en-US" sz="2418" err="1">
                <a:latin typeface="+mj-lt"/>
              </a:rPr>
              <a:t>vehicula</a:t>
            </a:r>
            <a:r>
              <a:rPr lang="en-US" sz="2418">
                <a:latin typeface="+mj-lt"/>
              </a:rPr>
              <a:t> </a:t>
            </a:r>
            <a:r>
              <a:rPr lang="en-US" sz="2418" err="1">
                <a:latin typeface="+mj-lt"/>
              </a:rPr>
              <a:t>mauris</a:t>
            </a:r>
            <a:r>
              <a:rPr lang="en-US" sz="2418">
                <a:latin typeface="+mj-lt"/>
              </a:rPr>
              <a:t> ligula. </a:t>
            </a:r>
            <a:r>
              <a:rPr lang="en-US" sz="2418" err="1">
                <a:latin typeface="+mj-lt"/>
              </a:rPr>
              <a:t>Suspendisse</a:t>
            </a:r>
            <a:r>
              <a:rPr lang="en-US" sz="2418">
                <a:latin typeface="+mj-lt"/>
              </a:rPr>
              <a:t> in </a:t>
            </a:r>
            <a:r>
              <a:rPr lang="en-US" sz="2418" err="1">
                <a:latin typeface="+mj-lt"/>
              </a:rPr>
              <a:t>tellus</a:t>
            </a:r>
            <a:r>
              <a:rPr lang="en-US" sz="2418">
                <a:latin typeface="+mj-lt"/>
              </a:rPr>
              <a:t> </a:t>
            </a:r>
            <a:r>
              <a:rPr lang="en-US" sz="2418" err="1">
                <a:latin typeface="+mj-lt"/>
              </a:rPr>
              <a:t>congue</a:t>
            </a:r>
            <a:r>
              <a:rPr lang="en-US" sz="2418">
                <a:latin typeface="+mj-lt"/>
              </a:rPr>
              <a:t> </a:t>
            </a:r>
            <a:r>
              <a:rPr lang="en-US" sz="2418" err="1">
                <a:latin typeface="+mj-lt"/>
              </a:rPr>
              <a:t>odio</a:t>
            </a:r>
            <a:r>
              <a:rPr lang="en-US" sz="2418">
                <a:latin typeface="+mj-lt"/>
              </a:rPr>
              <a:t> pharetra </a:t>
            </a:r>
            <a:r>
              <a:rPr lang="en-US" sz="2418" err="1">
                <a:latin typeface="+mj-lt"/>
              </a:rPr>
              <a:t>finibus</a:t>
            </a:r>
            <a:r>
              <a:rPr lang="en-US" sz="2418">
                <a:latin typeface="+mj-lt"/>
              </a:rPr>
              <a:t>. Nam </a:t>
            </a:r>
            <a:r>
              <a:rPr lang="en-US" sz="2418" err="1">
                <a:latin typeface="+mj-lt"/>
              </a:rPr>
              <a:t>vel</a:t>
            </a:r>
            <a:r>
              <a:rPr lang="en-US" sz="2418">
                <a:latin typeface="+mj-lt"/>
              </a:rPr>
              <a:t> </a:t>
            </a:r>
            <a:r>
              <a:rPr lang="en-US" sz="2418" err="1">
                <a:latin typeface="+mj-lt"/>
              </a:rPr>
              <a:t>auctor</a:t>
            </a:r>
            <a:r>
              <a:rPr lang="en-US" sz="2418">
                <a:latin typeface="+mj-lt"/>
              </a:rPr>
              <a:t> </a:t>
            </a:r>
            <a:r>
              <a:rPr lang="en-US" sz="2418" err="1">
                <a:latin typeface="+mj-lt"/>
              </a:rPr>
              <a:t>justo</a:t>
            </a:r>
            <a:r>
              <a:rPr lang="en-US" sz="2418">
                <a:latin typeface="+mj-lt"/>
              </a:rPr>
              <a:t>, vitae </a:t>
            </a:r>
            <a:r>
              <a:rPr lang="en-US" sz="2418" err="1">
                <a:latin typeface="+mj-lt"/>
              </a:rPr>
              <a:t>hendrerit</a:t>
            </a:r>
            <a:r>
              <a:rPr lang="en-US" sz="2418">
                <a:latin typeface="+mj-lt"/>
              </a:rPr>
              <a:t> </a:t>
            </a:r>
            <a:r>
              <a:rPr lang="en-US" sz="2418" err="1">
                <a:latin typeface="+mj-lt"/>
              </a:rPr>
              <a:t>orci</a:t>
            </a:r>
            <a:r>
              <a:rPr lang="en-US" sz="2418">
                <a:latin typeface="+mj-lt"/>
              </a:rPr>
              <a:t>. </a:t>
            </a:r>
            <a:r>
              <a:rPr lang="en-US" sz="2418" err="1">
                <a:latin typeface="+mj-lt"/>
              </a:rPr>
              <a:t>Duis</a:t>
            </a:r>
            <a:r>
              <a:rPr lang="en-US" sz="2418">
                <a:latin typeface="+mj-lt"/>
              </a:rPr>
              <a:t> </a:t>
            </a:r>
            <a:r>
              <a:rPr lang="en-US" sz="2418" err="1">
                <a:latin typeface="+mj-lt"/>
              </a:rPr>
              <a:t>nec</a:t>
            </a:r>
            <a:r>
              <a:rPr lang="en-US" sz="2418">
                <a:latin typeface="+mj-lt"/>
              </a:rPr>
              <a:t> </a:t>
            </a:r>
            <a:r>
              <a:rPr lang="en-US" sz="2418" err="1">
                <a:latin typeface="+mj-lt"/>
              </a:rPr>
              <a:t>sapien</a:t>
            </a:r>
            <a:r>
              <a:rPr lang="en-US" sz="2418">
                <a:latin typeface="+mj-lt"/>
              </a:rPr>
              <a:t> </a:t>
            </a:r>
            <a:r>
              <a:rPr lang="en-US" sz="2418" err="1">
                <a:latin typeface="+mj-lt"/>
              </a:rPr>
              <a:t>viverra</a:t>
            </a:r>
            <a:r>
              <a:rPr lang="en-US" sz="2418">
                <a:latin typeface="+mj-lt"/>
              </a:rPr>
              <a:t>, </a:t>
            </a:r>
            <a:r>
              <a:rPr lang="en-US" sz="2418" err="1">
                <a:latin typeface="+mj-lt"/>
              </a:rPr>
              <a:t>bibendum</a:t>
            </a:r>
            <a:r>
              <a:rPr lang="en-US" sz="2418">
                <a:latin typeface="+mj-lt"/>
              </a:rPr>
              <a:t> </a:t>
            </a:r>
            <a:r>
              <a:rPr lang="en-US" sz="2418" err="1">
                <a:latin typeface="+mj-lt"/>
              </a:rPr>
              <a:t>tellus</a:t>
            </a:r>
            <a:r>
              <a:rPr lang="en-US" sz="2418">
                <a:latin typeface="+mj-lt"/>
              </a:rPr>
              <a:t> </a:t>
            </a:r>
            <a:r>
              <a:rPr lang="en-US" sz="2418" err="1">
                <a:latin typeface="+mj-lt"/>
              </a:rPr>
              <a:t>eget</a:t>
            </a:r>
            <a:r>
              <a:rPr lang="en-US" sz="2418">
                <a:latin typeface="+mj-lt"/>
              </a:rPr>
              <a:t>, </a:t>
            </a:r>
            <a:r>
              <a:rPr lang="en-US" sz="2418" err="1">
                <a:latin typeface="+mj-lt"/>
              </a:rPr>
              <a:t>pellentesque</a:t>
            </a:r>
            <a:r>
              <a:rPr lang="en-US" sz="2418">
                <a:latin typeface="+mj-lt"/>
              </a:rPr>
              <a:t> </a:t>
            </a:r>
            <a:r>
              <a:rPr lang="en-US" sz="2418" err="1">
                <a:latin typeface="+mj-lt"/>
              </a:rPr>
              <a:t>massa</a:t>
            </a:r>
            <a:r>
              <a:rPr lang="en-US" sz="2418">
                <a:latin typeface="+mj-lt"/>
              </a:rPr>
              <a:t>. </a:t>
            </a:r>
            <a:r>
              <a:rPr lang="en-US" sz="2418" err="1">
                <a:latin typeface="+mj-lt"/>
              </a:rPr>
              <a:t>Nulla</a:t>
            </a:r>
            <a:r>
              <a:rPr lang="en-US" sz="2418">
                <a:latin typeface="+mj-lt"/>
              </a:rPr>
              <a:t> </a:t>
            </a:r>
            <a:r>
              <a:rPr lang="en-US" sz="2418" err="1">
                <a:latin typeface="+mj-lt"/>
              </a:rPr>
              <a:t>feugiat</a:t>
            </a:r>
            <a:r>
              <a:rPr lang="en-US" sz="2418">
                <a:latin typeface="+mj-lt"/>
              </a:rPr>
              <a:t>, </a:t>
            </a:r>
            <a:r>
              <a:rPr lang="en-US" sz="2418" err="1">
                <a:latin typeface="+mj-lt"/>
              </a:rPr>
              <a:t>turpis</a:t>
            </a:r>
            <a:r>
              <a:rPr lang="en-US" sz="2418">
                <a:latin typeface="+mj-lt"/>
              </a:rPr>
              <a:t> et </a:t>
            </a:r>
            <a:r>
              <a:rPr lang="en-US" sz="2418" err="1">
                <a:latin typeface="+mj-lt"/>
              </a:rPr>
              <a:t>posuere</a:t>
            </a:r>
            <a:r>
              <a:rPr lang="en-US" sz="2418">
                <a:latin typeface="+mj-lt"/>
              </a:rPr>
              <a:t> </a:t>
            </a:r>
            <a:r>
              <a:rPr lang="en-US" sz="2418" err="1">
                <a:latin typeface="+mj-lt"/>
              </a:rPr>
              <a:t>viverra</a:t>
            </a:r>
            <a:r>
              <a:rPr lang="en-US" sz="2418">
                <a:latin typeface="+mj-lt"/>
              </a:rPr>
              <a:t>, ipsum </a:t>
            </a:r>
            <a:r>
              <a:rPr lang="en-US" sz="2418" err="1">
                <a:latin typeface="+mj-lt"/>
              </a:rPr>
              <a:t>sem</a:t>
            </a:r>
            <a:r>
              <a:rPr lang="en-US" sz="2418">
                <a:latin typeface="+mj-lt"/>
              </a:rPr>
              <a:t> </a:t>
            </a:r>
            <a:r>
              <a:rPr lang="en-US" sz="2418" err="1">
                <a:latin typeface="+mj-lt"/>
              </a:rPr>
              <a:t>tincidunt</a:t>
            </a:r>
            <a:r>
              <a:rPr lang="en-US" sz="2418">
                <a:latin typeface="+mj-lt"/>
              </a:rPr>
              <a:t> </a:t>
            </a:r>
            <a:r>
              <a:rPr lang="en-US" sz="2418" err="1">
                <a:latin typeface="+mj-lt"/>
              </a:rPr>
              <a:t>est</a:t>
            </a:r>
            <a:r>
              <a:rPr lang="en-US" sz="2418">
                <a:latin typeface="+mj-lt"/>
              </a:rPr>
              <a:t>, </a:t>
            </a:r>
            <a:r>
              <a:rPr lang="en-US" sz="2418" err="1">
                <a:latin typeface="+mj-lt"/>
              </a:rPr>
              <a:t>finibus</a:t>
            </a:r>
            <a:r>
              <a:rPr lang="en-US" sz="2418">
                <a:latin typeface="+mj-lt"/>
              </a:rPr>
              <a:t> </a:t>
            </a:r>
            <a:r>
              <a:rPr lang="en-US" sz="2418" err="1">
                <a:latin typeface="+mj-lt"/>
              </a:rPr>
              <a:t>tempor</a:t>
            </a:r>
            <a:r>
              <a:rPr lang="en-US" sz="2418">
                <a:latin typeface="+mj-lt"/>
              </a:rPr>
              <a:t> </a:t>
            </a:r>
            <a:r>
              <a:rPr lang="en-US" sz="2418" err="1">
                <a:latin typeface="+mj-lt"/>
              </a:rPr>
              <a:t>nibh</a:t>
            </a:r>
            <a:r>
              <a:rPr lang="en-US" sz="2418">
                <a:latin typeface="+mj-lt"/>
              </a:rPr>
              <a:t> ante semper diam. </a:t>
            </a:r>
            <a:r>
              <a:rPr lang="en-US" sz="2418" err="1">
                <a:latin typeface="+mj-lt"/>
              </a:rPr>
              <a:t>Nullam</a:t>
            </a:r>
            <a:r>
              <a:rPr lang="en-US" sz="2418">
                <a:latin typeface="+mj-lt"/>
              </a:rPr>
              <a:t> </a:t>
            </a:r>
            <a:r>
              <a:rPr lang="en-US" sz="2418" err="1">
                <a:latin typeface="+mj-lt"/>
              </a:rPr>
              <a:t>quis</a:t>
            </a:r>
            <a:r>
              <a:rPr lang="en-US" sz="2418">
                <a:latin typeface="+mj-lt"/>
              </a:rPr>
              <a:t> </a:t>
            </a:r>
            <a:r>
              <a:rPr lang="en-US" sz="2418" err="1">
                <a:latin typeface="+mj-lt"/>
              </a:rPr>
              <a:t>euismod</a:t>
            </a:r>
            <a:r>
              <a:rPr lang="en-US" sz="2418">
                <a:latin typeface="+mj-lt"/>
              </a:rPr>
              <a:t> </a:t>
            </a:r>
            <a:r>
              <a:rPr lang="en-US" sz="2418" err="1">
                <a:latin typeface="+mj-lt"/>
              </a:rPr>
              <a:t>neque</a:t>
            </a:r>
            <a:r>
              <a:rPr lang="en-US" sz="2418">
                <a:latin typeface="+mj-lt"/>
              </a:rPr>
              <a:t>, </a:t>
            </a:r>
            <a:r>
              <a:rPr lang="en-US" sz="2418" err="1">
                <a:latin typeface="+mj-lt"/>
              </a:rPr>
              <a:t>nec</a:t>
            </a:r>
            <a:r>
              <a:rPr lang="en-US" sz="2418">
                <a:latin typeface="+mj-lt"/>
              </a:rPr>
              <a:t> </a:t>
            </a:r>
            <a:r>
              <a:rPr lang="en-US" sz="2418" err="1">
                <a:latin typeface="+mj-lt"/>
              </a:rPr>
              <a:t>facilisis</a:t>
            </a:r>
            <a:r>
              <a:rPr lang="en-US" sz="2418">
                <a:latin typeface="+mj-lt"/>
              </a:rPr>
              <a:t> sem. </a:t>
            </a:r>
            <a:r>
              <a:rPr lang="en-US" sz="2418" err="1">
                <a:latin typeface="+mj-lt"/>
              </a:rPr>
              <a:t>Morbi</a:t>
            </a:r>
            <a:r>
              <a:rPr lang="en-US" sz="2418">
                <a:latin typeface="+mj-lt"/>
              </a:rPr>
              <a:t> </a:t>
            </a:r>
            <a:r>
              <a:rPr lang="en-US" sz="2418" err="1">
                <a:latin typeface="+mj-lt"/>
              </a:rPr>
              <a:t>egestas</a:t>
            </a:r>
            <a:r>
              <a:rPr lang="en-US" sz="2418">
                <a:latin typeface="+mj-lt"/>
              </a:rPr>
              <a:t> </a:t>
            </a:r>
            <a:r>
              <a:rPr lang="en-US" sz="2418" err="1">
                <a:latin typeface="+mj-lt"/>
              </a:rPr>
              <a:t>iaculis</a:t>
            </a:r>
            <a:r>
              <a:rPr lang="en-US" sz="2418">
                <a:latin typeface="+mj-lt"/>
              </a:rPr>
              <a:t> </a:t>
            </a:r>
            <a:r>
              <a:rPr lang="en-US" sz="2418" err="1">
                <a:latin typeface="+mj-lt"/>
              </a:rPr>
              <a:t>dignissim</a:t>
            </a:r>
            <a:r>
              <a:rPr lang="en-US" sz="2418">
                <a:latin typeface="+mj-lt"/>
              </a:rPr>
              <a:t>. In </a:t>
            </a:r>
            <a:r>
              <a:rPr lang="en-US" sz="2418" err="1">
                <a:latin typeface="+mj-lt"/>
              </a:rPr>
              <a:t>accumsan</a:t>
            </a:r>
            <a:r>
              <a:rPr lang="en-US" sz="2418">
                <a:latin typeface="+mj-lt"/>
              </a:rPr>
              <a:t> </a:t>
            </a:r>
            <a:r>
              <a:rPr lang="en-US" sz="2418" err="1">
                <a:latin typeface="+mj-lt"/>
              </a:rPr>
              <a:t>tortor</a:t>
            </a:r>
            <a:r>
              <a:rPr lang="en-US" sz="2418">
                <a:latin typeface="+mj-lt"/>
              </a:rPr>
              <a:t> </a:t>
            </a:r>
            <a:r>
              <a:rPr lang="en-US" sz="2418" err="1">
                <a:latin typeface="+mj-lt"/>
              </a:rPr>
              <a:t>elit</a:t>
            </a:r>
            <a:r>
              <a:rPr lang="en-US" sz="2418">
                <a:latin typeface="+mj-lt"/>
              </a:rPr>
              <a:t>, non </a:t>
            </a:r>
            <a:r>
              <a:rPr lang="en-US" sz="2418" err="1">
                <a:latin typeface="+mj-lt"/>
              </a:rPr>
              <a:t>euismod</a:t>
            </a:r>
            <a:r>
              <a:rPr lang="en-US" sz="2418">
                <a:latin typeface="+mj-lt"/>
              </a:rPr>
              <a:t> </a:t>
            </a:r>
            <a:r>
              <a:rPr lang="en-US" sz="2418" err="1">
                <a:latin typeface="+mj-lt"/>
              </a:rPr>
              <a:t>eros</a:t>
            </a:r>
            <a:r>
              <a:rPr lang="en-US" sz="2418">
                <a:latin typeface="+mj-lt"/>
              </a:rPr>
              <a:t> </a:t>
            </a:r>
            <a:r>
              <a:rPr lang="en-US" sz="2418" err="1">
                <a:latin typeface="+mj-lt"/>
              </a:rPr>
              <a:t>accumsan</a:t>
            </a:r>
            <a:r>
              <a:rPr lang="en-US" sz="2418">
                <a:latin typeface="+mj-lt"/>
              </a:rPr>
              <a:t> ac. </a:t>
            </a:r>
            <a:r>
              <a:rPr lang="en-US" sz="2418" err="1">
                <a:latin typeface="+mj-lt"/>
              </a:rPr>
              <a:t>Sed</a:t>
            </a:r>
            <a:r>
              <a:rPr lang="en-US" sz="2418">
                <a:latin typeface="+mj-lt"/>
              </a:rPr>
              <a:t> </a:t>
            </a:r>
            <a:r>
              <a:rPr lang="en-US" sz="2418" err="1">
                <a:latin typeface="+mj-lt"/>
              </a:rPr>
              <a:t>ultrices</a:t>
            </a:r>
            <a:r>
              <a:rPr lang="en-US" sz="2418">
                <a:latin typeface="+mj-lt"/>
              </a:rPr>
              <a:t> mi lorem, </a:t>
            </a:r>
            <a:r>
              <a:rPr lang="en-US" sz="2418" err="1">
                <a:latin typeface="+mj-lt"/>
              </a:rPr>
              <a:t>ut</a:t>
            </a:r>
            <a:r>
              <a:rPr lang="en-US" sz="2418">
                <a:latin typeface="+mj-lt"/>
              </a:rPr>
              <a:t> </a:t>
            </a:r>
            <a:r>
              <a:rPr lang="en-US" sz="2418" err="1">
                <a:latin typeface="+mj-lt"/>
              </a:rPr>
              <a:t>dignissim</a:t>
            </a:r>
            <a:r>
              <a:rPr lang="en-US" sz="2418">
                <a:latin typeface="+mj-lt"/>
              </a:rPr>
              <a:t> </a:t>
            </a:r>
            <a:r>
              <a:rPr lang="en-US" sz="2418" err="1">
                <a:latin typeface="+mj-lt"/>
              </a:rPr>
              <a:t>nibh</a:t>
            </a:r>
            <a:r>
              <a:rPr lang="en-US" sz="2418">
                <a:latin typeface="+mj-lt"/>
              </a:rPr>
              <a:t> </a:t>
            </a:r>
            <a:r>
              <a:rPr lang="en-US" sz="2418" err="1">
                <a:latin typeface="+mj-lt"/>
              </a:rPr>
              <a:t>facilisis</a:t>
            </a:r>
            <a:r>
              <a:rPr lang="en-US" sz="2418">
                <a:latin typeface="+mj-lt"/>
              </a:rPr>
              <a:t> vel.</a:t>
            </a:r>
          </a:p>
        </p:txBody>
      </p:sp>
      <p:cxnSp>
        <p:nvCxnSpPr>
          <p:cNvPr id="4" name="Straight Connector 3"/>
          <p:cNvCxnSpPr/>
          <p:nvPr userDrawn="1"/>
        </p:nvCxnSpPr>
        <p:spPr>
          <a:xfrm>
            <a:off x="647291" y="1575277"/>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887142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785320" y="2373567"/>
            <a:ext cx="8764130" cy="7469756"/>
          </a:xfrm>
        </p:spPr>
        <p:txBody>
          <a:bodyPr/>
          <a:lstStyle>
            <a:lvl1pPr marL="376950" indent="-3769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10554654" y="2373567"/>
            <a:ext cx="8764132" cy="7469756"/>
          </a:xfrm>
        </p:spPr>
        <p:txBody>
          <a:bodyPr/>
          <a:lstStyle>
            <a:lvl1pPr marL="376950" indent="-3769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647291" y="1575277"/>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61893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785319" y="3127524"/>
            <a:ext cx="18533467" cy="6715799"/>
          </a:xfrm>
        </p:spPr>
        <p:txBody>
          <a:bodyPr/>
          <a:lstStyle>
            <a:lvl1pPr marL="376950" marR="0" indent="-376950" algn="l" defTabSz="2010400" rtl="0" eaLnBrk="1" fontAlgn="auto" latinLnBrk="0" hangingPunct="1">
              <a:lnSpc>
                <a:spcPts val="3518"/>
              </a:lnSpc>
              <a:spcBef>
                <a:spcPts val="580"/>
              </a:spcBef>
              <a:spcAft>
                <a:spcPts val="66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376950" marR="0" lvl="0" indent="-376950" algn="l" defTabSz="2010400" rtl="0" eaLnBrk="1" fontAlgn="auto" latinLnBrk="0" hangingPunct="1">
              <a:lnSpc>
                <a:spcPts val="3518"/>
              </a:lnSpc>
              <a:spcBef>
                <a:spcPts val="580"/>
              </a:spcBef>
              <a:spcAft>
                <a:spcPts val="660"/>
              </a:spcAft>
              <a:buClrTx/>
              <a:buSzTx/>
              <a:tabLst/>
              <a:defRPr/>
            </a:pPr>
            <a:r>
              <a:rPr lang="en-US" sz="2418">
                <a:latin typeface="+mj-lt"/>
              </a:rPr>
              <a:t>In </a:t>
            </a:r>
            <a:r>
              <a:rPr lang="en-US" sz="2418" err="1">
                <a:latin typeface="+mj-lt"/>
              </a:rPr>
              <a:t>egestas</a:t>
            </a:r>
            <a:r>
              <a:rPr lang="en-US" sz="2418">
                <a:latin typeface="+mj-lt"/>
              </a:rPr>
              <a:t> </a:t>
            </a:r>
            <a:r>
              <a:rPr lang="en-US" sz="2418" err="1">
                <a:latin typeface="+mj-lt"/>
              </a:rPr>
              <a:t>orci</a:t>
            </a:r>
            <a:r>
              <a:rPr lang="en-US" sz="2418">
                <a:latin typeface="+mj-lt"/>
              </a:rPr>
              <a:t> </a:t>
            </a:r>
            <a:r>
              <a:rPr lang="en-US" sz="2418" err="1">
                <a:latin typeface="+mj-lt"/>
              </a:rPr>
              <a:t>eu</a:t>
            </a:r>
            <a:r>
              <a:rPr lang="en-US" sz="2418">
                <a:latin typeface="+mj-lt"/>
              </a:rPr>
              <a:t> </a:t>
            </a:r>
            <a:r>
              <a:rPr lang="en-US" sz="2418" err="1">
                <a:latin typeface="+mj-lt"/>
              </a:rPr>
              <a:t>lacinia</a:t>
            </a:r>
            <a:r>
              <a:rPr lang="en-US" sz="2418">
                <a:latin typeface="+mj-lt"/>
              </a:rPr>
              <a:t> </a:t>
            </a:r>
            <a:r>
              <a:rPr lang="en-US" sz="2418" err="1">
                <a:latin typeface="+mj-lt"/>
              </a:rPr>
              <a:t>consectetur</a:t>
            </a:r>
            <a:r>
              <a:rPr lang="en-US" sz="2418">
                <a:latin typeface="+mj-lt"/>
              </a:rPr>
              <a:t>. In dolor ipsum, gravida et </a:t>
            </a:r>
            <a:r>
              <a:rPr lang="en-US" sz="2418" err="1">
                <a:latin typeface="+mj-lt"/>
              </a:rPr>
              <a:t>sagittis</a:t>
            </a:r>
            <a:r>
              <a:rPr lang="en-US" sz="2418">
                <a:latin typeface="+mj-lt"/>
              </a:rPr>
              <a:t> id, </a:t>
            </a:r>
            <a:r>
              <a:rPr lang="en-US" sz="2418" err="1">
                <a:latin typeface="+mj-lt"/>
              </a:rPr>
              <a:t>sollicitudin</a:t>
            </a:r>
            <a:r>
              <a:rPr lang="en-US" sz="2418">
                <a:latin typeface="+mj-lt"/>
              </a:rPr>
              <a:t> </a:t>
            </a:r>
            <a:r>
              <a:rPr lang="en-US" sz="2418" err="1">
                <a:latin typeface="+mj-lt"/>
              </a:rPr>
              <a:t>ut</a:t>
            </a:r>
            <a:r>
              <a:rPr lang="en-US" sz="2418">
                <a:latin typeface="+mj-lt"/>
              </a:rPr>
              <a:t> </a:t>
            </a:r>
            <a:r>
              <a:rPr lang="en-US" sz="2418" err="1">
                <a:latin typeface="+mj-lt"/>
              </a:rPr>
              <a:t>nisl</a:t>
            </a:r>
            <a:r>
              <a:rPr lang="en-US" sz="2418">
                <a:latin typeface="+mj-lt"/>
              </a:rPr>
              <a:t>. </a:t>
            </a:r>
            <a:r>
              <a:rPr lang="en-US" sz="2418" err="1">
                <a:latin typeface="+mj-lt"/>
              </a:rPr>
              <a:t>Praesent</a:t>
            </a:r>
            <a:r>
              <a:rPr lang="en-US" sz="2418">
                <a:latin typeface="+mj-lt"/>
              </a:rPr>
              <a:t> </a:t>
            </a:r>
            <a:r>
              <a:rPr lang="en-US" sz="2418" err="1">
                <a:latin typeface="+mj-lt"/>
              </a:rPr>
              <a:t>bibendum</a:t>
            </a:r>
            <a:r>
              <a:rPr lang="en-US" sz="2418">
                <a:latin typeface="+mj-lt"/>
              </a:rPr>
              <a:t> tempus </a:t>
            </a:r>
            <a:r>
              <a:rPr lang="en-US" sz="2418" err="1">
                <a:latin typeface="+mj-lt"/>
              </a:rPr>
              <a:t>tellus</a:t>
            </a:r>
            <a:r>
              <a:rPr lang="en-US" sz="2418">
                <a:latin typeface="+mj-lt"/>
              </a:rPr>
              <a:t> </a:t>
            </a:r>
            <a:r>
              <a:rPr lang="en-US" sz="2418" err="1">
                <a:latin typeface="+mj-lt"/>
              </a:rPr>
              <a:t>nec</a:t>
            </a:r>
            <a:r>
              <a:rPr lang="en-US" sz="2418">
                <a:latin typeface="+mj-lt"/>
              </a:rPr>
              <a:t> </a:t>
            </a:r>
            <a:r>
              <a:rPr lang="en-US" sz="2418" err="1">
                <a:latin typeface="+mj-lt"/>
              </a:rPr>
              <a:t>hendrerit</a:t>
            </a:r>
            <a:r>
              <a:rPr lang="en-US" sz="2418">
                <a:latin typeface="+mj-lt"/>
              </a:rPr>
              <a:t>. Nam in </a:t>
            </a:r>
            <a:r>
              <a:rPr lang="en-US" sz="2418" err="1">
                <a:latin typeface="+mj-lt"/>
              </a:rPr>
              <a:t>tempor</a:t>
            </a:r>
            <a:r>
              <a:rPr lang="en-US" sz="2418">
                <a:latin typeface="+mj-lt"/>
              </a:rPr>
              <a:t> </a:t>
            </a:r>
            <a:r>
              <a:rPr lang="en-US" sz="2418" err="1">
                <a:latin typeface="+mj-lt"/>
              </a:rPr>
              <a:t>metus</a:t>
            </a:r>
            <a:r>
              <a:rPr lang="en-US" sz="2418">
                <a:latin typeface="+mj-lt"/>
              </a:rPr>
              <a:t>, ac </a:t>
            </a:r>
            <a:r>
              <a:rPr lang="en-US" sz="2418" err="1">
                <a:latin typeface="+mj-lt"/>
              </a:rPr>
              <a:t>finibus</a:t>
            </a:r>
            <a:r>
              <a:rPr lang="en-US" sz="2418">
                <a:latin typeface="+mj-lt"/>
              </a:rPr>
              <a:t> </a:t>
            </a:r>
            <a:r>
              <a:rPr lang="en-US" sz="2418" err="1">
                <a:latin typeface="+mj-lt"/>
              </a:rPr>
              <a:t>purus</a:t>
            </a:r>
            <a:r>
              <a:rPr lang="en-US" sz="2418">
                <a:latin typeface="+mj-lt"/>
              </a:rPr>
              <a:t>. </a:t>
            </a:r>
            <a:r>
              <a:rPr lang="en-US" sz="2418" err="1">
                <a:latin typeface="+mj-lt"/>
              </a:rPr>
              <a:t>Praesent</a:t>
            </a:r>
            <a:r>
              <a:rPr lang="en-US" sz="2418">
                <a:latin typeface="+mj-lt"/>
              </a:rPr>
              <a:t> </a:t>
            </a:r>
            <a:r>
              <a:rPr lang="en-US" sz="2418" err="1">
                <a:latin typeface="+mj-lt"/>
              </a:rPr>
              <a:t>consequat</a:t>
            </a:r>
            <a:r>
              <a:rPr lang="en-US" sz="2418">
                <a:latin typeface="+mj-lt"/>
              </a:rPr>
              <a:t> </a:t>
            </a:r>
            <a:r>
              <a:rPr lang="en-US" sz="2418" err="1">
                <a:latin typeface="+mj-lt"/>
              </a:rPr>
              <a:t>lectus</a:t>
            </a:r>
            <a:r>
              <a:rPr lang="en-US" sz="2418">
                <a:latin typeface="+mj-lt"/>
              </a:rPr>
              <a:t> sit </a:t>
            </a:r>
            <a:r>
              <a:rPr lang="en-US" sz="2418" err="1">
                <a:latin typeface="+mj-lt"/>
              </a:rPr>
              <a:t>amet</a:t>
            </a:r>
            <a:r>
              <a:rPr lang="en-US" sz="2418">
                <a:latin typeface="+mj-lt"/>
              </a:rPr>
              <a:t> </a:t>
            </a:r>
            <a:r>
              <a:rPr lang="en-US" sz="2418" err="1">
                <a:latin typeface="+mj-lt"/>
              </a:rPr>
              <a:t>tortor</a:t>
            </a:r>
            <a:r>
              <a:rPr lang="en-US" sz="2418">
                <a:latin typeface="+mj-lt"/>
              </a:rPr>
              <a:t> pharetra, </a:t>
            </a:r>
            <a:r>
              <a:rPr lang="en-US" sz="2418" err="1">
                <a:latin typeface="+mj-lt"/>
              </a:rPr>
              <a:t>sed</a:t>
            </a:r>
            <a:r>
              <a:rPr lang="en-US" sz="2418">
                <a:latin typeface="+mj-lt"/>
              </a:rPr>
              <a:t> </a:t>
            </a:r>
            <a:r>
              <a:rPr lang="en-US" sz="2418" err="1">
                <a:latin typeface="+mj-lt"/>
              </a:rPr>
              <a:t>venenatis</a:t>
            </a:r>
            <a:r>
              <a:rPr lang="en-US" sz="2418">
                <a:latin typeface="+mj-lt"/>
              </a:rPr>
              <a:t> </a:t>
            </a:r>
            <a:r>
              <a:rPr lang="en-US" sz="2418" err="1">
                <a:latin typeface="+mj-lt"/>
              </a:rPr>
              <a:t>eros</a:t>
            </a:r>
            <a:r>
              <a:rPr lang="en-US" sz="2418">
                <a:latin typeface="+mj-lt"/>
              </a:rPr>
              <a:t> </a:t>
            </a:r>
            <a:r>
              <a:rPr lang="en-US" sz="2418" err="1">
                <a:latin typeface="+mj-lt"/>
              </a:rPr>
              <a:t>lacinia</a:t>
            </a:r>
            <a:r>
              <a:rPr lang="en-US" sz="2418">
                <a:latin typeface="+mj-lt"/>
              </a:rPr>
              <a:t>. In </a:t>
            </a:r>
            <a:r>
              <a:rPr lang="en-US" sz="2418" err="1">
                <a:latin typeface="+mj-lt"/>
              </a:rPr>
              <a:t>sed</a:t>
            </a:r>
            <a:r>
              <a:rPr lang="en-US" sz="2418">
                <a:latin typeface="+mj-lt"/>
              </a:rPr>
              <a:t> </a:t>
            </a:r>
            <a:r>
              <a:rPr lang="en-US" sz="2418" err="1">
                <a:latin typeface="+mj-lt"/>
              </a:rPr>
              <a:t>erat</a:t>
            </a:r>
            <a:r>
              <a:rPr lang="en-US" sz="2418">
                <a:latin typeface="+mj-lt"/>
              </a:rPr>
              <a:t> libero. </a:t>
            </a:r>
            <a:r>
              <a:rPr lang="en-US" sz="2418" err="1">
                <a:latin typeface="+mj-lt"/>
              </a:rPr>
              <a:t>Sed</a:t>
            </a:r>
            <a:r>
              <a:rPr lang="en-US" sz="2418">
                <a:latin typeface="+mj-lt"/>
              </a:rPr>
              <a:t> lorem </a:t>
            </a:r>
            <a:r>
              <a:rPr lang="en-US" sz="2418" err="1">
                <a:latin typeface="+mj-lt"/>
              </a:rPr>
              <a:t>neque</a:t>
            </a:r>
            <a:r>
              <a:rPr lang="en-US" sz="2418">
                <a:latin typeface="+mj-lt"/>
              </a:rPr>
              <a:t>, </a:t>
            </a:r>
            <a:r>
              <a:rPr lang="en-US" sz="2418" err="1">
                <a:latin typeface="+mj-lt"/>
              </a:rPr>
              <a:t>commodo</a:t>
            </a:r>
            <a:r>
              <a:rPr lang="en-US" sz="2418">
                <a:latin typeface="+mj-lt"/>
              </a:rPr>
              <a:t> vitae ex at, pharetra convallis </a:t>
            </a:r>
            <a:r>
              <a:rPr lang="en-US" sz="2418" err="1">
                <a:latin typeface="+mj-lt"/>
              </a:rPr>
              <a:t>nunc</a:t>
            </a:r>
            <a:r>
              <a:rPr lang="en-US" sz="2418">
                <a:latin typeface="+mj-lt"/>
              </a:rPr>
              <a:t>. In </a:t>
            </a:r>
            <a:r>
              <a:rPr lang="en-US" sz="2418" err="1">
                <a:latin typeface="+mj-lt"/>
              </a:rPr>
              <a:t>vehicula</a:t>
            </a:r>
            <a:r>
              <a:rPr lang="en-US" sz="2418">
                <a:latin typeface="+mj-lt"/>
              </a:rPr>
              <a:t> </a:t>
            </a:r>
            <a:r>
              <a:rPr lang="en-US" sz="2418" err="1">
                <a:latin typeface="+mj-lt"/>
              </a:rPr>
              <a:t>mauris</a:t>
            </a:r>
            <a:r>
              <a:rPr lang="en-US" sz="2418">
                <a:latin typeface="+mj-lt"/>
              </a:rPr>
              <a:t> ligula. </a:t>
            </a:r>
            <a:r>
              <a:rPr lang="en-US" sz="2418" err="1">
                <a:latin typeface="+mj-lt"/>
              </a:rPr>
              <a:t>Suspendisse</a:t>
            </a:r>
            <a:r>
              <a:rPr lang="en-US" sz="2418">
                <a:latin typeface="+mj-lt"/>
              </a:rPr>
              <a:t> in </a:t>
            </a:r>
            <a:r>
              <a:rPr lang="en-US" sz="2418" err="1">
                <a:latin typeface="+mj-lt"/>
              </a:rPr>
              <a:t>tellus</a:t>
            </a:r>
            <a:r>
              <a:rPr lang="en-US" sz="2418">
                <a:latin typeface="+mj-lt"/>
              </a:rPr>
              <a:t> </a:t>
            </a:r>
            <a:r>
              <a:rPr lang="en-US" sz="2418" err="1">
                <a:latin typeface="+mj-lt"/>
              </a:rPr>
              <a:t>congue</a:t>
            </a:r>
            <a:r>
              <a:rPr lang="en-US" sz="2418">
                <a:latin typeface="+mj-lt"/>
              </a:rPr>
              <a:t> </a:t>
            </a:r>
            <a:r>
              <a:rPr lang="en-US" sz="2418" err="1">
                <a:latin typeface="+mj-lt"/>
              </a:rPr>
              <a:t>odio</a:t>
            </a:r>
            <a:r>
              <a:rPr lang="en-US" sz="2418">
                <a:latin typeface="+mj-lt"/>
              </a:rPr>
              <a:t> pharetra </a:t>
            </a:r>
            <a:r>
              <a:rPr lang="en-US" sz="2418" err="1">
                <a:latin typeface="+mj-lt"/>
              </a:rPr>
              <a:t>finibus</a:t>
            </a:r>
            <a:r>
              <a:rPr lang="en-US" sz="2418">
                <a:latin typeface="+mj-lt"/>
              </a:rPr>
              <a:t>. Nam </a:t>
            </a:r>
            <a:r>
              <a:rPr lang="en-US" sz="2418" err="1">
                <a:latin typeface="+mj-lt"/>
              </a:rPr>
              <a:t>vel</a:t>
            </a:r>
            <a:r>
              <a:rPr lang="en-US" sz="2418">
                <a:latin typeface="+mj-lt"/>
              </a:rPr>
              <a:t> </a:t>
            </a:r>
            <a:r>
              <a:rPr lang="en-US" sz="2418" err="1">
                <a:latin typeface="+mj-lt"/>
              </a:rPr>
              <a:t>auctor</a:t>
            </a:r>
            <a:r>
              <a:rPr lang="en-US" sz="2418">
                <a:latin typeface="+mj-lt"/>
              </a:rPr>
              <a:t> </a:t>
            </a:r>
            <a:r>
              <a:rPr lang="en-US" sz="2418" err="1">
                <a:latin typeface="+mj-lt"/>
              </a:rPr>
              <a:t>justo</a:t>
            </a:r>
            <a:r>
              <a:rPr lang="en-US" sz="2418">
                <a:latin typeface="+mj-lt"/>
              </a:rPr>
              <a:t>, vitae </a:t>
            </a:r>
            <a:r>
              <a:rPr lang="en-US" sz="2418" err="1">
                <a:latin typeface="+mj-lt"/>
              </a:rPr>
              <a:t>hendrerit</a:t>
            </a:r>
            <a:r>
              <a:rPr lang="en-US" sz="2418">
                <a:latin typeface="+mj-lt"/>
              </a:rPr>
              <a:t> </a:t>
            </a:r>
            <a:r>
              <a:rPr lang="en-US" sz="2418" err="1">
                <a:latin typeface="+mj-lt"/>
              </a:rPr>
              <a:t>orci</a:t>
            </a:r>
            <a:r>
              <a:rPr lang="en-US" sz="2418">
                <a:latin typeface="+mj-lt"/>
              </a:rPr>
              <a:t>. </a:t>
            </a:r>
            <a:r>
              <a:rPr lang="en-US" sz="2418" err="1">
                <a:latin typeface="+mj-lt"/>
              </a:rPr>
              <a:t>Duis</a:t>
            </a:r>
            <a:r>
              <a:rPr lang="en-US" sz="2418">
                <a:latin typeface="+mj-lt"/>
              </a:rPr>
              <a:t> </a:t>
            </a:r>
            <a:r>
              <a:rPr lang="en-US" sz="2418" err="1">
                <a:latin typeface="+mj-lt"/>
              </a:rPr>
              <a:t>nec</a:t>
            </a:r>
            <a:r>
              <a:rPr lang="en-US" sz="2418">
                <a:latin typeface="+mj-lt"/>
              </a:rPr>
              <a:t> </a:t>
            </a:r>
            <a:r>
              <a:rPr lang="en-US" sz="2418" err="1">
                <a:latin typeface="+mj-lt"/>
              </a:rPr>
              <a:t>sapien</a:t>
            </a:r>
            <a:r>
              <a:rPr lang="en-US" sz="2418">
                <a:latin typeface="+mj-lt"/>
              </a:rPr>
              <a:t> </a:t>
            </a:r>
            <a:r>
              <a:rPr lang="en-US" sz="2418" err="1">
                <a:latin typeface="+mj-lt"/>
              </a:rPr>
              <a:t>viverra</a:t>
            </a:r>
            <a:r>
              <a:rPr lang="en-US" sz="2418">
                <a:latin typeface="+mj-lt"/>
              </a:rPr>
              <a:t>, </a:t>
            </a:r>
            <a:r>
              <a:rPr lang="en-US" sz="2418" err="1">
                <a:latin typeface="+mj-lt"/>
              </a:rPr>
              <a:t>bibendum</a:t>
            </a:r>
            <a:r>
              <a:rPr lang="en-US" sz="2418">
                <a:latin typeface="+mj-lt"/>
              </a:rPr>
              <a:t> </a:t>
            </a:r>
            <a:r>
              <a:rPr lang="en-US" sz="2418" err="1">
                <a:latin typeface="+mj-lt"/>
              </a:rPr>
              <a:t>tellus</a:t>
            </a:r>
            <a:r>
              <a:rPr lang="en-US" sz="2418">
                <a:latin typeface="+mj-lt"/>
              </a:rPr>
              <a:t> </a:t>
            </a:r>
            <a:r>
              <a:rPr lang="en-US" sz="2418" err="1">
                <a:latin typeface="+mj-lt"/>
              </a:rPr>
              <a:t>eget</a:t>
            </a:r>
            <a:r>
              <a:rPr lang="en-US" sz="2418">
                <a:latin typeface="+mj-lt"/>
              </a:rPr>
              <a:t>, </a:t>
            </a:r>
            <a:r>
              <a:rPr lang="en-US" sz="2418" err="1">
                <a:latin typeface="+mj-lt"/>
              </a:rPr>
              <a:t>pellentesque</a:t>
            </a:r>
            <a:r>
              <a:rPr lang="en-US" sz="2418">
                <a:latin typeface="+mj-lt"/>
              </a:rPr>
              <a:t> </a:t>
            </a:r>
            <a:r>
              <a:rPr lang="en-US" sz="2418" err="1">
                <a:latin typeface="+mj-lt"/>
              </a:rPr>
              <a:t>massa</a:t>
            </a:r>
            <a:r>
              <a:rPr lang="en-US" sz="2418">
                <a:latin typeface="+mj-lt"/>
              </a:rPr>
              <a:t>. </a:t>
            </a:r>
            <a:r>
              <a:rPr lang="en-US" sz="2418" err="1">
                <a:latin typeface="+mj-lt"/>
              </a:rPr>
              <a:t>Nulla</a:t>
            </a:r>
            <a:r>
              <a:rPr lang="en-US" sz="2418">
                <a:latin typeface="+mj-lt"/>
              </a:rPr>
              <a:t> </a:t>
            </a:r>
            <a:r>
              <a:rPr lang="en-US" sz="2418" err="1">
                <a:latin typeface="+mj-lt"/>
              </a:rPr>
              <a:t>feugiat</a:t>
            </a:r>
            <a:r>
              <a:rPr lang="en-US" sz="2418">
                <a:latin typeface="+mj-lt"/>
              </a:rPr>
              <a:t>, </a:t>
            </a:r>
            <a:r>
              <a:rPr lang="en-US" sz="2418" err="1">
                <a:latin typeface="+mj-lt"/>
              </a:rPr>
              <a:t>turpis</a:t>
            </a:r>
            <a:r>
              <a:rPr lang="en-US" sz="2418">
                <a:latin typeface="+mj-lt"/>
              </a:rPr>
              <a:t> et </a:t>
            </a:r>
            <a:r>
              <a:rPr lang="en-US" sz="2418" err="1">
                <a:latin typeface="+mj-lt"/>
              </a:rPr>
              <a:t>posuere</a:t>
            </a:r>
            <a:r>
              <a:rPr lang="en-US" sz="2418">
                <a:latin typeface="+mj-lt"/>
              </a:rPr>
              <a:t> </a:t>
            </a:r>
            <a:r>
              <a:rPr lang="en-US" sz="2418" err="1">
                <a:latin typeface="+mj-lt"/>
              </a:rPr>
              <a:t>viverra</a:t>
            </a:r>
            <a:r>
              <a:rPr lang="en-US" sz="2418">
                <a:latin typeface="+mj-lt"/>
              </a:rPr>
              <a:t>, ipsum </a:t>
            </a:r>
            <a:r>
              <a:rPr lang="en-US" sz="2418" err="1">
                <a:latin typeface="+mj-lt"/>
              </a:rPr>
              <a:t>sem</a:t>
            </a:r>
            <a:r>
              <a:rPr lang="en-US" sz="2418">
                <a:latin typeface="+mj-lt"/>
              </a:rPr>
              <a:t> </a:t>
            </a:r>
            <a:r>
              <a:rPr lang="en-US" sz="2418" err="1">
                <a:latin typeface="+mj-lt"/>
              </a:rPr>
              <a:t>tincidunt</a:t>
            </a:r>
            <a:r>
              <a:rPr lang="en-US" sz="2418">
                <a:latin typeface="+mj-lt"/>
              </a:rPr>
              <a:t> </a:t>
            </a:r>
            <a:r>
              <a:rPr lang="en-US" sz="2418" err="1">
                <a:latin typeface="+mj-lt"/>
              </a:rPr>
              <a:t>est</a:t>
            </a:r>
            <a:r>
              <a:rPr lang="en-US" sz="2418">
                <a:latin typeface="+mj-lt"/>
              </a:rPr>
              <a:t>, </a:t>
            </a:r>
            <a:r>
              <a:rPr lang="en-US" sz="2418" err="1">
                <a:latin typeface="+mj-lt"/>
              </a:rPr>
              <a:t>finibus</a:t>
            </a:r>
            <a:r>
              <a:rPr lang="en-US" sz="2418">
                <a:latin typeface="+mj-lt"/>
              </a:rPr>
              <a:t> </a:t>
            </a:r>
            <a:r>
              <a:rPr lang="en-US" sz="2418" err="1">
                <a:latin typeface="+mj-lt"/>
              </a:rPr>
              <a:t>tempor</a:t>
            </a:r>
            <a:r>
              <a:rPr lang="en-US" sz="2418">
                <a:latin typeface="+mj-lt"/>
              </a:rPr>
              <a:t> </a:t>
            </a:r>
            <a:r>
              <a:rPr lang="en-US" sz="2418" err="1">
                <a:latin typeface="+mj-lt"/>
              </a:rPr>
              <a:t>nibh</a:t>
            </a:r>
            <a:r>
              <a:rPr lang="en-US" sz="2418">
                <a:latin typeface="+mj-lt"/>
              </a:rPr>
              <a:t> ante semper diam. </a:t>
            </a:r>
            <a:r>
              <a:rPr lang="en-US" sz="2418" err="1">
                <a:latin typeface="+mj-lt"/>
              </a:rPr>
              <a:t>Nullam</a:t>
            </a:r>
            <a:r>
              <a:rPr lang="en-US" sz="2418">
                <a:latin typeface="+mj-lt"/>
              </a:rPr>
              <a:t> </a:t>
            </a:r>
            <a:r>
              <a:rPr lang="en-US" sz="2418" err="1">
                <a:latin typeface="+mj-lt"/>
              </a:rPr>
              <a:t>quis</a:t>
            </a:r>
            <a:r>
              <a:rPr lang="en-US" sz="2418">
                <a:latin typeface="+mj-lt"/>
              </a:rPr>
              <a:t> </a:t>
            </a:r>
            <a:r>
              <a:rPr lang="en-US" sz="2418" err="1">
                <a:latin typeface="+mj-lt"/>
              </a:rPr>
              <a:t>euismod</a:t>
            </a:r>
            <a:r>
              <a:rPr lang="en-US" sz="2418">
                <a:latin typeface="+mj-lt"/>
              </a:rPr>
              <a:t> </a:t>
            </a:r>
            <a:r>
              <a:rPr lang="en-US" sz="2418" err="1">
                <a:latin typeface="+mj-lt"/>
              </a:rPr>
              <a:t>neque</a:t>
            </a:r>
            <a:r>
              <a:rPr lang="en-US" sz="2418">
                <a:latin typeface="+mj-lt"/>
              </a:rPr>
              <a:t>, </a:t>
            </a:r>
            <a:r>
              <a:rPr lang="en-US" sz="2418" err="1">
                <a:latin typeface="+mj-lt"/>
              </a:rPr>
              <a:t>nec</a:t>
            </a:r>
            <a:r>
              <a:rPr lang="en-US" sz="2418">
                <a:latin typeface="+mj-lt"/>
              </a:rPr>
              <a:t> </a:t>
            </a:r>
            <a:r>
              <a:rPr lang="en-US" sz="2418" err="1">
                <a:latin typeface="+mj-lt"/>
              </a:rPr>
              <a:t>facilisis</a:t>
            </a:r>
            <a:r>
              <a:rPr lang="en-US" sz="2418">
                <a:latin typeface="+mj-lt"/>
              </a:rPr>
              <a:t> sem. </a:t>
            </a:r>
            <a:r>
              <a:rPr lang="en-US" sz="2418" err="1">
                <a:latin typeface="+mj-lt"/>
              </a:rPr>
              <a:t>Morbi</a:t>
            </a:r>
            <a:r>
              <a:rPr lang="en-US" sz="2418">
                <a:latin typeface="+mj-lt"/>
              </a:rPr>
              <a:t> </a:t>
            </a:r>
            <a:r>
              <a:rPr lang="en-US" sz="2418" err="1">
                <a:latin typeface="+mj-lt"/>
              </a:rPr>
              <a:t>egestas</a:t>
            </a:r>
            <a:r>
              <a:rPr lang="en-US" sz="2418">
                <a:latin typeface="+mj-lt"/>
              </a:rPr>
              <a:t> </a:t>
            </a:r>
            <a:r>
              <a:rPr lang="en-US" sz="2418" err="1">
                <a:latin typeface="+mj-lt"/>
              </a:rPr>
              <a:t>iaculis</a:t>
            </a:r>
            <a:r>
              <a:rPr lang="en-US" sz="2418">
                <a:latin typeface="+mj-lt"/>
              </a:rPr>
              <a:t> </a:t>
            </a:r>
            <a:r>
              <a:rPr lang="en-US" sz="2418" err="1">
                <a:latin typeface="+mj-lt"/>
              </a:rPr>
              <a:t>dignissim</a:t>
            </a:r>
            <a:r>
              <a:rPr lang="en-US" sz="2418">
                <a:latin typeface="+mj-lt"/>
              </a:rPr>
              <a:t>. In </a:t>
            </a:r>
            <a:r>
              <a:rPr lang="en-US" sz="2418" err="1">
                <a:latin typeface="+mj-lt"/>
              </a:rPr>
              <a:t>accumsan</a:t>
            </a:r>
            <a:r>
              <a:rPr lang="en-US" sz="2418">
                <a:latin typeface="+mj-lt"/>
              </a:rPr>
              <a:t> </a:t>
            </a:r>
            <a:r>
              <a:rPr lang="en-US" sz="2418" err="1">
                <a:latin typeface="+mj-lt"/>
              </a:rPr>
              <a:t>tortor</a:t>
            </a:r>
            <a:r>
              <a:rPr lang="en-US" sz="2418">
                <a:latin typeface="+mj-lt"/>
              </a:rPr>
              <a:t> </a:t>
            </a:r>
            <a:r>
              <a:rPr lang="en-US" sz="2418" err="1">
                <a:latin typeface="+mj-lt"/>
              </a:rPr>
              <a:t>elit</a:t>
            </a:r>
            <a:r>
              <a:rPr lang="en-US" sz="2418">
                <a:latin typeface="+mj-lt"/>
              </a:rPr>
              <a:t>, non </a:t>
            </a:r>
            <a:r>
              <a:rPr lang="en-US" sz="2418" err="1">
                <a:latin typeface="+mj-lt"/>
              </a:rPr>
              <a:t>euismod</a:t>
            </a:r>
            <a:r>
              <a:rPr lang="en-US" sz="2418">
                <a:latin typeface="+mj-lt"/>
              </a:rPr>
              <a:t> </a:t>
            </a:r>
            <a:r>
              <a:rPr lang="en-US" sz="2418" err="1">
                <a:latin typeface="+mj-lt"/>
              </a:rPr>
              <a:t>eros</a:t>
            </a:r>
            <a:r>
              <a:rPr lang="en-US" sz="2418">
                <a:latin typeface="+mj-lt"/>
              </a:rPr>
              <a:t> </a:t>
            </a:r>
            <a:r>
              <a:rPr lang="en-US" sz="2418" err="1">
                <a:latin typeface="+mj-lt"/>
              </a:rPr>
              <a:t>accumsan</a:t>
            </a:r>
            <a:r>
              <a:rPr lang="en-US" sz="2418">
                <a:latin typeface="+mj-lt"/>
              </a:rPr>
              <a:t> ac. </a:t>
            </a:r>
            <a:r>
              <a:rPr lang="en-US" sz="2418" err="1">
                <a:latin typeface="+mj-lt"/>
              </a:rPr>
              <a:t>Sed</a:t>
            </a:r>
            <a:r>
              <a:rPr lang="en-US" sz="2418">
                <a:latin typeface="+mj-lt"/>
              </a:rPr>
              <a:t> </a:t>
            </a:r>
            <a:r>
              <a:rPr lang="en-US" sz="2418" err="1">
                <a:latin typeface="+mj-lt"/>
              </a:rPr>
              <a:t>ultrices</a:t>
            </a:r>
            <a:r>
              <a:rPr lang="en-US" sz="2418">
                <a:latin typeface="+mj-lt"/>
              </a:rPr>
              <a:t> mi lorem, </a:t>
            </a:r>
            <a:r>
              <a:rPr lang="en-US" sz="2418" err="1">
                <a:latin typeface="+mj-lt"/>
              </a:rPr>
              <a:t>ut</a:t>
            </a:r>
            <a:r>
              <a:rPr lang="en-US" sz="2418">
                <a:latin typeface="+mj-lt"/>
              </a:rPr>
              <a:t> </a:t>
            </a:r>
            <a:r>
              <a:rPr lang="en-US" sz="2418" err="1">
                <a:latin typeface="+mj-lt"/>
              </a:rPr>
              <a:t>dignissim</a:t>
            </a:r>
            <a:r>
              <a:rPr lang="en-US" sz="2418">
                <a:latin typeface="+mj-lt"/>
              </a:rPr>
              <a:t> </a:t>
            </a:r>
            <a:r>
              <a:rPr lang="en-US" sz="2418" err="1">
                <a:latin typeface="+mj-lt"/>
              </a:rPr>
              <a:t>nibh</a:t>
            </a:r>
            <a:r>
              <a:rPr lang="en-US" sz="2418">
                <a:latin typeface="+mj-lt"/>
              </a:rPr>
              <a:t> </a:t>
            </a:r>
            <a:r>
              <a:rPr lang="en-US" sz="2418" err="1">
                <a:latin typeface="+mj-lt"/>
              </a:rPr>
              <a:t>facilisis</a:t>
            </a:r>
            <a:r>
              <a:rPr lang="en-US" sz="2418">
                <a:latin typeface="+mj-lt"/>
              </a:rPr>
              <a:t> vel.</a:t>
            </a:r>
          </a:p>
        </p:txBody>
      </p:sp>
      <p:sp>
        <p:nvSpPr>
          <p:cNvPr id="5" name="Text Placeholder 4"/>
          <p:cNvSpPr>
            <a:spLocks noGrp="1"/>
          </p:cNvSpPr>
          <p:nvPr>
            <p:ph type="body" sz="quarter" idx="11" hasCustomPrompt="1"/>
          </p:nvPr>
        </p:nvSpPr>
        <p:spPr>
          <a:xfrm>
            <a:off x="785319" y="2373567"/>
            <a:ext cx="18533467" cy="753957"/>
          </a:xfrm>
        </p:spPr>
        <p:txBody>
          <a:bodyPr wrap="none" bIns="0">
            <a:noAutofit/>
          </a:bodyPr>
          <a:lstStyle>
            <a:lvl1pPr marL="0" indent="0">
              <a:spcBef>
                <a:spcPts val="633"/>
              </a:spcBef>
              <a:buNone/>
              <a:defRPr sz="2638" b="1" i="0" cap="all" spc="440" baseline="0">
                <a:solidFill>
                  <a:schemeClr val="accent2"/>
                </a:solidFill>
              </a:defRPr>
            </a:lvl1pPr>
          </a:lstStyle>
          <a:p>
            <a:pPr lvl="0"/>
            <a:r>
              <a:rPr lang="en-US"/>
              <a:t>Highlight goes here</a:t>
            </a:r>
          </a:p>
        </p:txBody>
      </p:sp>
      <p:cxnSp>
        <p:nvCxnSpPr>
          <p:cNvPr id="6" name="Straight Connector 5"/>
          <p:cNvCxnSpPr/>
          <p:nvPr userDrawn="1"/>
        </p:nvCxnSpPr>
        <p:spPr>
          <a:xfrm>
            <a:off x="647291" y="1575277"/>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498363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785321" y="3127524"/>
            <a:ext cx="8764128" cy="6715799"/>
          </a:xfrm>
        </p:spPr>
        <p:txBody>
          <a:bodyPr/>
          <a:lstStyle>
            <a:lvl1pPr marL="376950" indent="-3769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785320" y="2373567"/>
            <a:ext cx="8764130" cy="753957"/>
          </a:xfrm>
        </p:spPr>
        <p:txBody>
          <a:bodyPr wrap="none" bIns="0">
            <a:noAutofit/>
          </a:bodyPr>
          <a:lstStyle>
            <a:lvl1pPr marL="0" indent="0">
              <a:spcBef>
                <a:spcPts val="633"/>
              </a:spcBef>
              <a:buNone/>
              <a:defRPr sz="2638" b="1" i="0" cap="all" spc="44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10554651" y="3127524"/>
            <a:ext cx="8779839" cy="6715799"/>
          </a:xfrm>
        </p:spPr>
        <p:txBody>
          <a:bodyPr/>
          <a:lstStyle>
            <a:lvl1pPr marL="376950" indent="-3769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10554647" y="2373567"/>
            <a:ext cx="8779843" cy="753957"/>
          </a:xfrm>
        </p:spPr>
        <p:txBody>
          <a:bodyPr wrap="none" bIns="0">
            <a:noAutofit/>
          </a:bodyPr>
          <a:lstStyle>
            <a:lvl1pPr marL="0" indent="0">
              <a:spcBef>
                <a:spcPts val="633"/>
              </a:spcBef>
              <a:buNone/>
              <a:defRPr sz="2638" b="1" i="0" cap="all" spc="440" baseline="0">
                <a:solidFill>
                  <a:schemeClr val="accent2"/>
                </a:solidFill>
              </a:defRPr>
            </a:lvl1pPr>
          </a:lstStyle>
          <a:p>
            <a:pPr lvl="0"/>
            <a:r>
              <a:rPr lang="en-US"/>
              <a:t>OTHER Highlight goes here</a:t>
            </a:r>
          </a:p>
        </p:txBody>
      </p:sp>
      <p:cxnSp>
        <p:nvCxnSpPr>
          <p:cNvPr id="8" name="Straight Connector 7"/>
          <p:cNvCxnSpPr/>
          <p:nvPr userDrawn="1"/>
        </p:nvCxnSpPr>
        <p:spPr>
          <a:xfrm>
            <a:off x="647291" y="1575277"/>
            <a:ext cx="18809518"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88982272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3.emf"/><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3.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20104099" cy="55286"/>
          </a:xfrm>
          <a:prstGeom prst="rect">
            <a:avLst/>
          </a:prstGeom>
        </p:spPr>
      </p:pic>
      <p:sp>
        <p:nvSpPr>
          <p:cNvPr id="2" name="Holder 2"/>
          <p:cNvSpPr>
            <a:spLocks noGrp="1"/>
          </p:cNvSpPr>
          <p:nvPr>
            <p:ph type="title"/>
          </p:nvPr>
        </p:nvSpPr>
        <p:spPr>
          <a:xfrm>
            <a:off x="2637011" y="1210089"/>
            <a:ext cx="14830077" cy="1076960"/>
          </a:xfrm>
          <a:prstGeom prst="rect">
            <a:avLst/>
          </a:prstGeom>
        </p:spPr>
        <p:txBody>
          <a:bodyPr wrap="square" lIns="0" tIns="0" rIns="0" bIns="0">
            <a:spAutoFit/>
          </a:bodyPr>
          <a:lstStyle>
            <a:lvl1pPr>
              <a:defRPr sz="3600" b="1" i="0">
                <a:solidFill>
                  <a:srgbClr val="2A3C46"/>
                </a:solidFill>
                <a:latin typeface="Arial"/>
                <a:cs typeface="Arial"/>
              </a:defRPr>
            </a:lvl1pPr>
          </a:lstStyle>
          <a:p>
            <a:endParaRPr/>
          </a:p>
        </p:txBody>
      </p:sp>
      <p:sp>
        <p:nvSpPr>
          <p:cNvPr id="3" name="Holder 3"/>
          <p:cNvSpPr>
            <a:spLocks noGrp="1"/>
          </p:cNvSpPr>
          <p:nvPr>
            <p:ph type="body" idx="1"/>
          </p:nvPr>
        </p:nvSpPr>
        <p:spPr>
          <a:xfrm>
            <a:off x="10561323" y="3318088"/>
            <a:ext cx="8216265" cy="4735830"/>
          </a:xfrm>
          <a:prstGeom prst="rect">
            <a:avLst/>
          </a:prstGeom>
        </p:spPr>
        <p:txBody>
          <a:bodyPr wrap="square" lIns="0" tIns="0" rIns="0" bIns="0">
            <a:spAutoFit/>
          </a:bodyPr>
          <a:lstStyle>
            <a:lvl1pPr>
              <a:defRPr sz="2950" b="0" i="0">
                <a:solidFill>
                  <a:srgbClr val="2A3C46"/>
                </a:solidFill>
                <a:latin typeface="Lucida Sans"/>
                <a:cs typeface="Lucida Sans"/>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3/24/2021</a:t>
            </a:fld>
            <a:endParaRPr lang="en-US"/>
          </a:p>
        </p:txBody>
      </p:sp>
      <p:sp>
        <p:nvSpPr>
          <p:cNvPr id="6" name="Holder 6"/>
          <p:cNvSpPr>
            <a:spLocks noGrp="1"/>
          </p:cNvSpPr>
          <p:nvPr>
            <p:ph type="sldNum" sz="quarter" idx="7"/>
          </p:nvPr>
        </p:nvSpPr>
        <p:spPr>
          <a:xfrm>
            <a:off x="18732847" y="10728349"/>
            <a:ext cx="461009" cy="330200"/>
          </a:xfrm>
          <a:prstGeom prst="rect">
            <a:avLst/>
          </a:prstGeom>
        </p:spPr>
        <p:txBody>
          <a:bodyPr wrap="square" lIns="0" tIns="0" rIns="0" bIns="0">
            <a:spAutoFit/>
          </a:bodyPr>
          <a:lstStyle>
            <a:lvl1pPr>
              <a:defRPr sz="1750" b="0" i="0">
                <a:solidFill>
                  <a:srgbClr val="D0D1D1"/>
                </a:solidFill>
                <a:latin typeface="Lucida Sans"/>
                <a:cs typeface="Lucida Sans"/>
              </a:defRPr>
            </a:lvl1pPr>
          </a:lstStyle>
          <a:p>
            <a:pPr marL="165735">
              <a:lnSpc>
                <a:spcPct val="100000"/>
              </a:lnSpc>
              <a:spcBef>
                <a:spcPts val="229"/>
              </a:spcBef>
            </a:pPr>
            <a:fld id="{81D60167-4931-47E6-BA6A-407CBD079E47}" type="slidenum">
              <a:rPr spc="-100" dirty="0"/>
              <a:t>‹#›</a:t>
            </a:fld>
            <a:endParaRPr spc="-1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0612647"/>
            <a:ext cx="20104100" cy="69670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7"/>
          </a:p>
        </p:txBody>
      </p:sp>
      <p:sp>
        <p:nvSpPr>
          <p:cNvPr id="3" name="Text Placeholder 2"/>
          <p:cNvSpPr>
            <a:spLocks noGrp="1"/>
          </p:cNvSpPr>
          <p:nvPr>
            <p:ph type="body" idx="1"/>
          </p:nvPr>
        </p:nvSpPr>
        <p:spPr>
          <a:xfrm>
            <a:off x="792302" y="2373567"/>
            <a:ext cx="18526484" cy="7469756"/>
          </a:xfrm>
          <a:prstGeom prst="rect">
            <a:avLst/>
          </a:prstGeom>
        </p:spPr>
        <p:txBody>
          <a:bodyPr vert="horz" lIns="0" tIns="0" rIns="0" bIns="0" rtlCol="0">
            <a:noAutofit/>
          </a:body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lvl="1"/>
            <a:r>
              <a:rPr lang="en-US"/>
              <a:t>Second</a:t>
            </a:r>
          </a:p>
          <a:p>
            <a:pPr lvl="2"/>
            <a:r>
              <a:rPr lang="en-US"/>
              <a:t>third</a:t>
            </a:r>
          </a:p>
          <a:p>
            <a:pPr lvl="3"/>
            <a:r>
              <a:rPr lang="en-US"/>
              <a:t>fourth</a:t>
            </a:r>
          </a:p>
        </p:txBody>
      </p:sp>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792300" y="10800276"/>
            <a:ext cx="1035348" cy="367141"/>
          </a:xfrm>
          <a:prstGeom prst="rect">
            <a:avLst/>
          </a:prstGeom>
        </p:spPr>
      </p:pic>
      <p:sp>
        <p:nvSpPr>
          <p:cNvPr id="4" name="Title Placeholder 3"/>
          <p:cNvSpPr>
            <a:spLocks noGrp="1"/>
          </p:cNvSpPr>
          <p:nvPr>
            <p:ph type="title"/>
          </p:nvPr>
        </p:nvSpPr>
        <p:spPr>
          <a:xfrm>
            <a:off x="792302" y="502638"/>
            <a:ext cx="18526484" cy="663482"/>
          </a:xfrm>
          <a:prstGeom prst="rect">
            <a:avLst/>
          </a:prstGeom>
        </p:spPr>
        <p:txBody>
          <a:bodyPr vert="horz" wrap="none" lIns="0" tIns="45720" rIns="0" bIns="45720" rtlCol="0" anchor="ctr">
            <a:noAutofit/>
          </a:bodyPr>
          <a:lstStyle/>
          <a:p>
            <a:r>
              <a:rPr lang="en-US"/>
              <a:t>Please Add Slide Headline Here</a:t>
            </a:r>
          </a:p>
        </p:txBody>
      </p:sp>
      <p:sp>
        <p:nvSpPr>
          <p:cNvPr id="9" name="Slide Number Placeholder 1"/>
          <p:cNvSpPr>
            <a:spLocks noGrp="1"/>
          </p:cNvSpPr>
          <p:nvPr>
            <p:ph type="sldNum" sz="quarter" idx="4"/>
          </p:nvPr>
        </p:nvSpPr>
        <p:spPr>
          <a:xfrm>
            <a:off x="16299274" y="10612647"/>
            <a:ext cx="3019511" cy="696705"/>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2074573" y="10724144"/>
            <a:ext cx="5325447" cy="329193"/>
          </a:xfrm>
          <a:prstGeom prst="rect">
            <a:avLst/>
          </a:prstGeom>
          <a:noFill/>
        </p:spPr>
        <p:txBody>
          <a:bodyPr wrap="square" rtlCol="0">
            <a:spAutoFit/>
          </a:bodyPr>
          <a:lstStyle/>
          <a:p>
            <a:pPr marL="0" marR="0" lvl="0" indent="0" algn="l" defTabSz="1507800" rtl="0" eaLnBrk="1" fontAlgn="auto" latinLnBrk="0" hangingPunct="1">
              <a:lnSpc>
                <a:spcPct val="100000"/>
              </a:lnSpc>
              <a:spcBef>
                <a:spcPts val="0"/>
              </a:spcBef>
              <a:spcAft>
                <a:spcPts val="0"/>
              </a:spcAft>
              <a:buClrTx/>
              <a:buSzTx/>
              <a:buFontTx/>
              <a:buNone/>
              <a:tabLst/>
              <a:defRPr/>
            </a:pPr>
            <a:r>
              <a:rPr lang="en-US" sz="1539">
                <a:solidFill>
                  <a:schemeClr val="bg1"/>
                </a:solidFill>
                <a:latin typeface="+mj-lt"/>
              </a:rPr>
              <a:t>CONFIDENTIAL  |  </a:t>
            </a:r>
            <a:r>
              <a:rPr lang="en-US" sz="1539" b="0" i="0" u="none" strike="noStrike" kern="1200" baseline="0">
                <a:solidFill>
                  <a:schemeClr val="bg1"/>
                </a:solidFill>
                <a:effectLst/>
                <a:latin typeface="+mj-lt"/>
                <a:ea typeface="+mn-ea"/>
                <a:cs typeface="+mn-cs"/>
              </a:rPr>
              <a:t>© </a:t>
            </a:r>
            <a:fld id="{410390A6-CD46-CA4C-A887-B8E618C4C14B}" type="datetimeyyyy">
              <a:rPr lang="en-US" sz="1539" b="0" i="0" u="none" strike="noStrike" kern="1200" baseline="0" smtClean="0">
                <a:solidFill>
                  <a:schemeClr val="bg1"/>
                </a:solidFill>
                <a:effectLst/>
                <a:latin typeface="+mj-lt"/>
                <a:ea typeface="+mn-ea"/>
                <a:cs typeface="+mn-cs"/>
              </a:rPr>
              <a:pPr marL="0" marR="0" lvl="0" indent="0" algn="l" defTabSz="1507800" rtl="0" eaLnBrk="1" fontAlgn="auto" latinLnBrk="0" hangingPunct="1">
                <a:lnSpc>
                  <a:spcPct val="100000"/>
                </a:lnSpc>
                <a:spcBef>
                  <a:spcPts val="0"/>
                </a:spcBef>
                <a:spcAft>
                  <a:spcPts val="0"/>
                </a:spcAft>
                <a:buClrTx/>
                <a:buSzTx/>
                <a:buFontTx/>
                <a:buNone/>
                <a:tabLst/>
                <a:defRPr/>
              </a:pPr>
              <a:t>2021</a:t>
            </a:fld>
            <a:r>
              <a:rPr lang="en-US" sz="1539" b="0" i="0" u="none" strike="noStrike" kern="1200" baseline="0">
                <a:solidFill>
                  <a:schemeClr val="bg1"/>
                </a:solidFill>
                <a:effectLst/>
                <a:latin typeface="+mj-lt"/>
                <a:ea typeface="+mn-ea"/>
                <a:cs typeface="+mn-cs"/>
              </a:rPr>
              <a:t> EPAM Systems, Inc.</a:t>
            </a:r>
            <a:endParaRPr lang="en-US" sz="1539">
              <a:latin typeface="+mj-lt"/>
            </a:endParaRPr>
          </a:p>
        </p:txBody>
      </p:sp>
    </p:spTree>
    <p:extLst>
      <p:ext uri="{BB962C8B-B14F-4D97-AF65-F5344CB8AC3E}">
        <p14:creationId xmlns:p14="http://schemas.microsoft.com/office/powerpoint/2010/main" val="329725274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hf hdr="0" ftr="0" dt="0"/>
  <p:txStyles>
    <p:titleStyle>
      <a:lvl1pPr algn="l" defTabSz="2010400" rtl="0" eaLnBrk="1" latinLnBrk="0" hangingPunct="1">
        <a:lnSpc>
          <a:spcPct val="100000"/>
        </a:lnSpc>
        <a:spcBef>
          <a:spcPct val="0"/>
        </a:spcBef>
        <a:buNone/>
        <a:defRPr sz="4397" kern="1200" cap="none" spc="220" baseline="0">
          <a:solidFill>
            <a:schemeClr val="tx1"/>
          </a:solidFill>
          <a:latin typeface="+mj-lt"/>
          <a:ea typeface="+mj-ea"/>
          <a:cs typeface="+mj-cs"/>
        </a:defRPr>
      </a:lvl1pPr>
    </p:titleStyle>
    <p:bodyStyle>
      <a:lvl1pPr marL="376950" indent="-376950" algn="l" defTabSz="2010400" rtl="0" eaLnBrk="1" latinLnBrk="0" hangingPunct="1">
        <a:lnSpc>
          <a:spcPts val="3518"/>
        </a:lnSpc>
        <a:spcBef>
          <a:spcPts val="580"/>
        </a:spcBef>
        <a:spcAft>
          <a:spcPts val="660"/>
        </a:spcAft>
        <a:buFont typeface="Arial" panose="020B0604020202020204" pitchFamily="34" charset="0"/>
        <a:buChar char="•"/>
        <a:defRPr sz="2418" kern="1200">
          <a:solidFill>
            <a:schemeClr val="tx1"/>
          </a:solidFill>
          <a:latin typeface="+mn-lt"/>
          <a:ea typeface="+mn-ea"/>
          <a:cs typeface="+mn-cs"/>
        </a:defRPr>
      </a:lvl1pPr>
      <a:lvl2pPr marL="1382150" indent="-376950" algn="l" defTabSz="2010400" rtl="0" eaLnBrk="1" latinLnBrk="0" hangingPunct="1">
        <a:lnSpc>
          <a:spcPct val="90000"/>
        </a:lnSpc>
        <a:spcBef>
          <a:spcPts val="1099"/>
        </a:spcBef>
        <a:buFont typeface="Arial" panose="020B0604020202020204" pitchFamily="34" charset="0"/>
        <a:buChar char="•"/>
        <a:defRPr sz="2418" kern="1200">
          <a:solidFill>
            <a:schemeClr val="tx1"/>
          </a:solidFill>
          <a:latin typeface="+mn-lt"/>
          <a:ea typeface="+mn-ea"/>
          <a:cs typeface="+mn-cs"/>
        </a:defRPr>
      </a:lvl2pPr>
      <a:lvl3pPr marL="2387350" indent="-376950" algn="l" defTabSz="2010400" rtl="0" eaLnBrk="1" latinLnBrk="0" hangingPunct="1">
        <a:lnSpc>
          <a:spcPct val="90000"/>
        </a:lnSpc>
        <a:spcBef>
          <a:spcPts val="1099"/>
        </a:spcBef>
        <a:buFont typeface="Arial" panose="020B0604020202020204" pitchFamily="34" charset="0"/>
        <a:buChar char="•"/>
        <a:defRPr sz="2418" kern="1200">
          <a:solidFill>
            <a:schemeClr val="tx1"/>
          </a:solidFill>
          <a:latin typeface="+mn-lt"/>
          <a:ea typeface="+mn-ea"/>
          <a:cs typeface="+mn-cs"/>
        </a:defRPr>
      </a:lvl3pPr>
      <a:lvl4pPr marL="3643850" indent="-628250" algn="l" defTabSz="2010400" rtl="0" eaLnBrk="1" latinLnBrk="0" hangingPunct="1">
        <a:lnSpc>
          <a:spcPct val="90000"/>
        </a:lnSpc>
        <a:spcBef>
          <a:spcPts val="1099"/>
        </a:spcBef>
        <a:buFont typeface="Arial" panose="020B0604020202020204" pitchFamily="34" charset="0"/>
        <a:buChar char="•"/>
        <a:defRPr sz="2418" kern="1200">
          <a:solidFill>
            <a:schemeClr val="tx1"/>
          </a:solidFill>
          <a:latin typeface="+mn-lt"/>
          <a:ea typeface="+mn-ea"/>
          <a:cs typeface="+mn-cs"/>
        </a:defRPr>
      </a:lvl4pPr>
      <a:lvl5pPr marL="4020800" indent="0" algn="l" defTabSz="2010400" rtl="0" eaLnBrk="1" latinLnBrk="0" hangingPunct="1">
        <a:lnSpc>
          <a:spcPct val="90000"/>
        </a:lnSpc>
        <a:spcBef>
          <a:spcPts val="1099"/>
        </a:spcBef>
        <a:buFont typeface="Arial" panose="020B0604020202020204" pitchFamily="34" charset="0"/>
        <a:buNone/>
        <a:defRPr sz="3957" kern="1200">
          <a:solidFill>
            <a:schemeClr val="tx1"/>
          </a:solidFill>
          <a:latin typeface="+mn-lt"/>
          <a:ea typeface="+mn-ea"/>
          <a:cs typeface="+mn-cs"/>
        </a:defRPr>
      </a:lvl5pPr>
      <a:lvl6pPr marL="5528600" indent="-502600" algn="l" defTabSz="2010400" rtl="0" eaLnBrk="1" latinLnBrk="0" hangingPunct="1">
        <a:lnSpc>
          <a:spcPct val="90000"/>
        </a:lnSpc>
        <a:spcBef>
          <a:spcPts val="1099"/>
        </a:spcBef>
        <a:buFont typeface="Arial" panose="020B0604020202020204" pitchFamily="34" charset="0"/>
        <a:buChar char="•"/>
        <a:defRPr sz="3957" kern="1200">
          <a:solidFill>
            <a:schemeClr val="tx1"/>
          </a:solidFill>
          <a:latin typeface="+mn-lt"/>
          <a:ea typeface="+mn-ea"/>
          <a:cs typeface="+mn-cs"/>
        </a:defRPr>
      </a:lvl6pPr>
      <a:lvl7pPr marL="6533799" indent="-502600" algn="l" defTabSz="2010400" rtl="0" eaLnBrk="1" latinLnBrk="0" hangingPunct="1">
        <a:lnSpc>
          <a:spcPct val="90000"/>
        </a:lnSpc>
        <a:spcBef>
          <a:spcPts val="1099"/>
        </a:spcBef>
        <a:buFont typeface="Arial" panose="020B0604020202020204" pitchFamily="34" charset="0"/>
        <a:buChar char="•"/>
        <a:defRPr sz="3957" kern="1200">
          <a:solidFill>
            <a:schemeClr val="tx1"/>
          </a:solidFill>
          <a:latin typeface="+mn-lt"/>
          <a:ea typeface="+mn-ea"/>
          <a:cs typeface="+mn-cs"/>
        </a:defRPr>
      </a:lvl7pPr>
      <a:lvl8pPr marL="7538999" indent="-502600" algn="l" defTabSz="2010400" rtl="0" eaLnBrk="1" latinLnBrk="0" hangingPunct="1">
        <a:lnSpc>
          <a:spcPct val="90000"/>
        </a:lnSpc>
        <a:spcBef>
          <a:spcPts val="1099"/>
        </a:spcBef>
        <a:buFont typeface="Arial" panose="020B0604020202020204" pitchFamily="34" charset="0"/>
        <a:buChar char="•"/>
        <a:defRPr sz="3957" kern="1200">
          <a:solidFill>
            <a:schemeClr val="tx1"/>
          </a:solidFill>
          <a:latin typeface="+mn-lt"/>
          <a:ea typeface="+mn-ea"/>
          <a:cs typeface="+mn-cs"/>
        </a:defRPr>
      </a:lvl8pPr>
      <a:lvl9pPr marL="8544199" indent="-502600" algn="l" defTabSz="2010400" rtl="0" eaLnBrk="1" latinLnBrk="0" hangingPunct="1">
        <a:lnSpc>
          <a:spcPct val="90000"/>
        </a:lnSpc>
        <a:spcBef>
          <a:spcPts val="1099"/>
        </a:spcBef>
        <a:buFont typeface="Arial" panose="020B0604020202020204" pitchFamily="34" charset="0"/>
        <a:buChar char="•"/>
        <a:defRPr sz="3957" kern="1200">
          <a:solidFill>
            <a:schemeClr val="tx1"/>
          </a:solidFill>
          <a:latin typeface="+mn-lt"/>
          <a:ea typeface="+mn-ea"/>
          <a:cs typeface="+mn-cs"/>
        </a:defRPr>
      </a:lvl9pPr>
    </p:bodyStyle>
    <p:otherStyle>
      <a:defPPr>
        <a:defRPr lang="en-US"/>
      </a:defPPr>
      <a:lvl1pPr marL="0" algn="l" defTabSz="2010400" rtl="0" eaLnBrk="1" latinLnBrk="0" hangingPunct="1">
        <a:defRPr sz="3957" kern="1200">
          <a:solidFill>
            <a:schemeClr val="tx1"/>
          </a:solidFill>
          <a:latin typeface="+mn-lt"/>
          <a:ea typeface="+mn-ea"/>
          <a:cs typeface="+mn-cs"/>
        </a:defRPr>
      </a:lvl1pPr>
      <a:lvl2pPr marL="1005200" algn="l" defTabSz="2010400" rtl="0" eaLnBrk="1" latinLnBrk="0" hangingPunct="1">
        <a:defRPr sz="3957" kern="1200">
          <a:solidFill>
            <a:schemeClr val="tx1"/>
          </a:solidFill>
          <a:latin typeface="+mn-lt"/>
          <a:ea typeface="+mn-ea"/>
          <a:cs typeface="+mn-cs"/>
        </a:defRPr>
      </a:lvl2pPr>
      <a:lvl3pPr marL="2010400" algn="l" defTabSz="2010400" rtl="0" eaLnBrk="1" latinLnBrk="0" hangingPunct="1">
        <a:defRPr sz="3957" kern="1200">
          <a:solidFill>
            <a:schemeClr val="tx1"/>
          </a:solidFill>
          <a:latin typeface="+mn-lt"/>
          <a:ea typeface="+mn-ea"/>
          <a:cs typeface="+mn-cs"/>
        </a:defRPr>
      </a:lvl3pPr>
      <a:lvl4pPr marL="3015600" algn="l" defTabSz="2010400" rtl="0" eaLnBrk="1" latinLnBrk="0" hangingPunct="1">
        <a:defRPr sz="3957" kern="1200">
          <a:solidFill>
            <a:schemeClr val="tx1"/>
          </a:solidFill>
          <a:latin typeface="+mn-lt"/>
          <a:ea typeface="+mn-ea"/>
          <a:cs typeface="+mn-cs"/>
        </a:defRPr>
      </a:lvl4pPr>
      <a:lvl5pPr marL="4020800" algn="l" defTabSz="2010400" rtl="0" eaLnBrk="1" latinLnBrk="0" hangingPunct="1">
        <a:defRPr sz="3957" kern="1200">
          <a:solidFill>
            <a:schemeClr val="tx1"/>
          </a:solidFill>
          <a:latin typeface="+mn-lt"/>
          <a:ea typeface="+mn-ea"/>
          <a:cs typeface="+mn-cs"/>
        </a:defRPr>
      </a:lvl5pPr>
      <a:lvl6pPr marL="5026000" algn="l" defTabSz="2010400" rtl="0" eaLnBrk="1" latinLnBrk="0" hangingPunct="1">
        <a:defRPr sz="3957" kern="1200">
          <a:solidFill>
            <a:schemeClr val="tx1"/>
          </a:solidFill>
          <a:latin typeface="+mn-lt"/>
          <a:ea typeface="+mn-ea"/>
          <a:cs typeface="+mn-cs"/>
        </a:defRPr>
      </a:lvl6pPr>
      <a:lvl7pPr marL="6031200" algn="l" defTabSz="2010400" rtl="0" eaLnBrk="1" latinLnBrk="0" hangingPunct="1">
        <a:defRPr sz="3957" kern="1200">
          <a:solidFill>
            <a:schemeClr val="tx1"/>
          </a:solidFill>
          <a:latin typeface="+mn-lt"/>
          <a:ea typeface="+mn-ea"/>
          <a:cs typeface="+mn-cs"/>
        </a:defRPr>
      </a:lvl7pPr>
      <a:lvl8pPr marL="7036399" algn="l" defTabSz="2010400" rtl="0" eaLnBrk="1" latinLnBrk="0" hangingPunct="1">
        <a:defRPr sz="3957" kern="1200">
          <a:solidFill>
            <a:schemeClr val="tx1"/>
          </a:solidFill>
          <a:latin typeface="+mn-lt"/>
          <a:ea typeface="+mn-ea"/>
          <a:cs typeface="+mn-cs"/>
        </a:defRPr>
      </a:lvl8pPr>
      <a:lvl9pPr marL="8041599" algn="l" defTabSz="2010400" rtl="0" eaLnBrk="1" latinLnBrk="0" hangingPunct="1">
        <a:defRPr sz="395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orient="horz" pos="338">
          <p15:clr>
            <a:srgbClr val="F26B43"/>
          </p15:clr>
        </p15:guide>
        <p15:guide id="3" orient="horz" pos="680">
          <p15:clr>
            <a:srgbClr val="F26B43"/>
          </p15:clr>
        </p15:guide>
        <p15:guide id="4" orient="horz" pos="2820">
          <p15:clr>
            <a:srgbClr val="F26B43"/>
          </p15:clr>
        </p15:guide>
        <p15:guide id="5" pos="226">
          <p15:clr>
            <a:srgbClr val="F26B43"/>
          </p15:clr>
        </p15:guide>
        <p15:guide id="6" pos="5535">
          <p15:clr>
            <a:srgbClr val="F26B43"/>
          </p15:clr>
        </p15:guide>
        <p15:guide id="7" orient="horz" pos="896">
          <p15:clr>
            <a:srgbClr val="F26B43"/>
          </p15:clr>
        </p15:guide>
        <p15:guide id="8" pos="2736">
          <p15:clr>
            <a:srgbClr val="F26B43"/>
          </p15:clr>
        </p15:guide>
        <p15:guide id="9" pos="3024">
          <p15:clr>
            <a:srgbClr val="F26B43"/>
          </p15:clr>
        </p15:guide>
        <p15:guide id="10" orient="horz" pos="3036">
          <p15:clr>
            <a:srgbClr val="F26B43"/>
          </p15:clr>
        </p15:guide>
        <p15:guide id="11" orient="horz" pos="3084">
          <p15:clr>
            <a:srgbClr val="F26B43"/>
          </p15:clr>
        </p15:guide>
        <p15:guide id="12" orient="horz" pos="31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0612648"/>
            <a:ext cx="20104100" cy="69670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58"/>
          </a:p>
        </p:txBody>
      </p:sp>
      <p:sp>
        <p:nvSpPr>
          <p:cNvPr id="3" name="Text Placeholder 2"/>
          <p:cNvSpPr>
            <a:spLocks noGrp="1"/>
          </p:cNvSpPr>
          <p:nvPr>
            <p:ph type="body" idx="1"/>
          </p:nvPr>
        </p:nvSpPr>
        <p:spPr>
          <a:xfrm>
            <a:off x="792302" y="2373568"/>
            <a:ext cx="18526484" cy="7469756"/>
          </a:xfrm>
          <a:prstGeom prst="rect">
            <a:avLst/>
          </a:prstGeom>
        </p:spPr>
        <p:txBody>
          <a:bodyPr vert="horz" lIns="0" tIns="0" rIns="0" bIns="0" rtlCol="0">
            <a:noAutofit/>
          </a:body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diam </a:t>
            </a:r>
            <a:r>
              <a:rPr lang="en-US" err="1"/>
              <a:t>eget</a:t>
            </a:r>
            <a:r>
              <a:rPr lang="en-US"/>
              <a:t> </a:t>
            </a:r>
            <a:r>
              <a:rPr lang="en-US" err="1"/>
              <a:t>lobortis</a:t>
            </a:r>
            <a:r>
              <a:rPr lang="en-US"/>
              <a:t> </a:t>
            </a:r>
            <a:r>
              <a:rPr lang="en-US" err="1"/>
              <a:t>aliquet</a:t>
            </a:r>
            <a:r>
              <a:rPr lang="en-US"/>
              <a:t>, </a:t>
            </a:r>
            <a:r>
              <a:rPr lang="en-US" err="1"/>
              <a:t>lacus</a:t>
            </a:r>
            <a:r>
              <a:rPr lang="en-US"/>
              <a:t>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diam sit </a:t>
            </a:r>
            <a:r>
              <a:rPr lang="en-US" err="1"/>
              <a:t>amet</a:t>
            </a:r>
            <a:r>
              <a:rPr lang="en-US"/>
              <a:t> </a:t>
            </a:r>
            <a:r>
              <a:rPr lang="en-US" err="1"/>
              <a:t>facilisis</a:t>
            </a:r>
            <a:r>
              <a:rPr lang="en-US"/>
              <a:t>. Nunc </a:t>
            </a:r>
            <a:r>
              <a:rPr lang="en-US" err="1"/>
              <a:t>lacus</a:t>
            </a:r>
            <a:r>
              <a:rPr lang="en-US"/>
              <a:t>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Aenean auctor ligula </a:t>
            </a:r>
            <a:r>
              <a:rPr lang="en-US" err="1"/>
              <a:t>feugiat</a:t>
            </a:r>
            <a:r>
              <a:rPr lang="en-US"/>
              <a:t>, </a:t>
            </a:r>
            <a:r>
              <a:rPr lang="en-US" err="1"/>
              <a:t>tempor</a:t>
            </a:r>
            <a:r>
              <a:rPr lang="en-US"/>
              <a:t> diam non, </a:t>
            </a:r>
            <a:r>
              <a:rPr lang="en-US" err="1"/>
              <a:t>viverra</a:t>
            </a:r>
            <a:r>
              <a:rPr lang="en-US"/>
              <a:t> eros. Morbi </a:t>
            </a:r>
            <a:r>
              <a:rPr lang="en-US" err="1"/>
              <a:t>hendrerit</a:t>
            </a:r>
            <a:r>
              <a:rPr lang="en-US"/>
              <a:t> </a:t>
            </a:r>
            <a:r>
              <a:rPr lang="en-US" err="1"/>
              <a:t>egestas</a:t>
            </a:r>
            <a:r>
              <a:rPr lang="en-US"/>
              <a:t> </a:t>
            </a:r>
            <a:r>
              <a:rPr lang="en-US" err="1"/>
              <a:t>nunc</a:t>
            </a:r>
            <a:r>
              <a:rPr lang="en-US"/>
              <a:t> vitae </a:t>
            </a:r>
            <a:r>
              <a:rPr lang="en-US" err="1"/>
              <a:t>commodo</a:t>
            </a:r>
            <a:r>
              <a:rPr lang="en-US"/>
              <a:t>. Vestibulum pulvinar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fermentum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lvl="1"/>
            <a:r>
              <a:rPr lang="en-US"/>
              <a:t>Second</a:t>
            </a:r>
          </a:p>
          <a:p>
            <a:pPr lvl="2"/>
            <a:r>
              <a:rPr lang="en-US"/>
              <a:t>third</a:t>
            </a:r>
          </a:p>
          <a:p>
            <a:pPr lvl="3"/>
            <a:r>
              <a:rPr lang="en-US"/>
              <a:t>fourth</a:t>
            </a:r>
          </a:p>
        </p:txBody>
      </p:sp>
      <p:pic>
        <p:nvPicPr>
          <p:cNvPr id="8" name="Picture 7"/>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792300" y="10800277"/>
            <a:ext cx="1035348" cy="367142"/>
          </a:xfrm>
          <a:prstGeom prst="rect">
            <a:avLst/>
          </a:prstGeom>
        </p:spPr>
      </p:pic>
      <p:sp>
        <p:nvSpPr>
          <p:cNvPr id="4" name="Title Placeholder 3"/>
          <p:cNvSpPr>
            <a:spLocks noGrp="1"/>
          </p:cNvSpPr>
          <p:nvPr>
            <p:ph type="title"/>
          </p:nvPr>
        </p:nvSpPr>
        <p:spPr>
          <a:xfrm>
            <a:off x="792302" y="502638"/>
            <a:ext cx="18526484" cy="663482"/>
          </a:xfrm>
          <a:prstGeom prst="rect">
            <a:avLst/>
          </a:prstGeom>
        </p:spPr>
        <p:txBody>
          <a:bodyPr vert="horz" wrap="none" lIns="0" tIns="45720" rIns="0" bIns="45720" rtlCol="0" anchor="ctr">
            <a:noAutofit/>
          </a:bodyPr>
          <a:lstStyle/>
          <a:p>
            <a:r>
              <a:rPr lang="en-US"/>
              <a:t>Please Add Slide Headline Here</a:t>
            </a:r>
          </a:p>
        </p:txBody>
      </p:sp>
      <p:sp>
        <p:nvSpPr>
          <p:cNvPr id="9" name="Slide Number Placeholder 1"/>
          <p:cNvSpPr>
            <a:spLocks noGrp="1"/>
          </p:cNvSpPr>
          <p:nvPr>
            <p:ph type="sldNum" sz="quarter" idx="4"/>
          </p:nvPr>
        </p:nvSpPr>
        <p:spPr>
          <a:xfrm>
            <a:off x="16299275" y="10612648"/>
            <a:ext cx="3019511" cy="696706"/>
          </a:xfrm>
          <a:prstGeom prst="rect">
            <a:avLst/>
          </a:prstGeom>
        </p:spPr>
        <p:txBody>
          <a:bodyPr vert="horz" wrap="none" lIns="91440" tIns="45720" rIns="0" bIns="82296" rtlCol="0" anchor="ctr"/>
          <a:lstStyle>
            <a:lvl1pPr algn="r">
              <a:defRPr sz="1759" b="1" i="0">
                <a:solidFill>
                  <a:srgbClr val="FEFEFE"/>
                </a:solidFill>
                <a:latin typeface="+mj-lt"/>
              </a:defRPr>
            </a:lvl1pPr>
          </a:lstStyle>
          <a:p>
            <a:fld id="{3A707DD9-E92B-45E8-BE0A-E6B2EDF345EB}" type="slidenum">
              <a:rPr lang="en-US" smtClean="0"/>
              <a:pPr/>
              <a:t>‹#›</a:t>
            </a:fld>
            <a:endParaRPr lang="en-US"/>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2074573" y="10724145"/>
            <a:ext cx="5325448" cy="329193"/>
          </a:xfrm>
          <a:prstGeom prst="rect">
            <a:avLst/>
          </a:prstGeom>
          <a:noFill/>
        </p:spPr>
        <p:txBody>
          <a:bodyPr wrap="square" rtlCol="0">
            <a:spAutoFit/>
          </a:bodyPr>
          <a:lstStyle/>
          <a:p>
            <a:pPr marL="0" marR="0" lvl="0" indent="0" algn="l" defTabSz="1507808" rtl="0" eaLnBrk="1" fontAlgn="auto" latinLnBrk="0" hangingPunct="1">
              <a:lnSpc>
                <a:spcPct val="100000"/>
              </a:lnSpc>
              <a:spcBef>
                <a:spcPts val="0"/>
              </a:spcBef>
              <a:spcAft>
                <a:spcPts val="0"/>
              </a:spcAft>
              <a:buClrTx/>
              <a:buSzTx/>
              <a:buFontTx/>
              <a:buNone/>
              <a:tabLst/>
              <a:defRPr/>
            </a:pPr>
            <a:r>
              <a:rPr lang="en-US" sz="1539">
                <a:solidFill>
                  <a:schemeClr val="bg1"/>
                </a:solidFill>
                <a:latin typeface="+mj-lt"/>
              </a:rPr>
              <a:t>CONFIDENTIAL  |  </a:t>
            </a:r>
            <a:r>
              <a:rPr lang="en-US" sz="1539" b="0" i="0" u="none" strike="noStrike" kern="1200" baseline="0">
                <a:solidFill>
                  <a:schemeClr val="bg1"/>
                </a:solidFill>
                <a:effectLst/>
                <a:latin typeface="+mj-lt"/>
                <a:ea typeface="+mn-ea"/>
                <a:cs typeface="+mn-cs"/>
              </a:rPr>
              <a:t>© </a:t>
            </a:r>
            <a:fld id="{410390A6-CD46-CA4C-A887-B8E618C4C14B}" type="datetimeyyyy">
              <a:rPr lang="en-US" sz="1539" b="0" i="0" u="none" strike="noStrike" kern="1200" baseline="0" smtClean="0">
                <a:solidFill>
                  <a:schemeClr val="bg1"/>
                </a:solidFill>
                <a:effectLst/>
                <a:latin typeface="+mj-lt"/>
                <a:ea typeface="+mn-ea"/>
                <a:cs typeface="+mn-cs"/>
              </a:rPr>
              <a:pPr marL="0" marR="0" lvl="0" indent="0" algn="l" defTabSz="1507808" rtl="0" eaLnBrk="1" fontAlgn="auto" latinLnBrk="0" hangingPunct="1">
                <a:lnSpc>
                  <a:spcPct val="100000"/>
                </a:lnSpc>
                <a:spcBef>
                  <a:spcPts val="0"/>
                </a:spcBef>
                <a:spcAft>
                  <a:spcPts val="0"/>
                </a:spcAft>
                <a:buClrTx/>
                <a:buSzTx/>
                <a:buFontTx/>
                <a:buNone/>
                <a:tabLst/>
                <a:defRPr/>
              </a:pPr>
              <a:t>2021</a:t>
            </a:fld>
            <a:r>
              <a:rPr lang="en-US" sz="1539" b="0" i="0" u="none" strike="noStrike" kern="1200" baseline="0">
                <a:solidFill>
                  <a:schemeClr val="bg1"/>
                </a:solidFill>
                <a:effectLst/>
                <a:latin typeface="+mj-lt"/>
                <a:ea typeface="+mn-ea"/>
                <a:cs typeface="+mn-cs"/>
              </a:rPr>
              <a:t> EPAM Systems, Inc.</a:t>
            </a:r>
            <a:endParaRPr lang="en-US" sz="1539">
              <a:latin typeface="+mj-lt"/>
            </a:endParaRPr>
          </a:p>
        </p:txBody>
      </p:sp>
    </p:spTree>
    <p:extLst>
      <p:ext uri="{BB962C8B-B14F-4D97-AF65-F5344CB8AC3E}">
        <p14:creationId xmlns:p14="http://schemas.microsoft.com/office/powerpoint/2010/main" val="314136151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hf hdr="0" ftr="0" dt="0"/>
  <p:txStyles>
    <p:titleStyle>
      <a:lvl1pPr algn="l" defTabSz="2010411" rtl="0" eaLnBrk="1" latinLnBrk="0" hangingPunct="1">
        <a:lnSpc>
          <a:spcPct val="100000"/>
        </a:lnSpc>
        <a:spcBef>
          <a:spcPct val="0"/>
        </a:spcBef>
        <a:buNone/>
        <a:defRPr sz="4398" b="1" kern="1200" cap="none" spc="219" baseline="0">
          <a:solidFill>
            <a:schemeClr val="tx1"/>
          </a:solidFill>
          <a:latin typeface="Source Sans Pro" panose="020B0503030403020204" pitchFamily="34" charset="0"/>
          <a:ea typeface="Source Sans Pro" panose="020B0503030403020204" pitchFamily="34" charset="0"/>
          <a:cs typeface="+mj-cs"/>
        </a:defRPr>
      </a:lvl1pPr>
    </p:titleStyle>
    <p:bodyStyle>
      <a:lvl1pPr marL="376952" indent="-376952" algn="l" defTabSz="2010411" rtl="0" eaLnBrk="1" latinLnBrk="0" hangingPunct="1">
        <a:lnSpc>
          <a:spcPts val="3517"/>
        </a:lnSpc>
        <a:spcBef>
          <a:spcPts val="580"/>
        </a:spcBef>
        <a:spcAft>
          <a:spcPts val="660"/>
        </a:spcAft>
        <a:buClr>
          <a:srgbClr val="FFD200"/>
        </a:buClr>
        <a:buSzPct val="150000"/>
        <a:buFont typeface="Wingdings" pitchFamily="2" charset="2"/>
        <a:buChar char="§"/>
        <a:defRPr sz="2419" kern="1200">
          <a:solidFill>
            <a:schemeClr val="tx1"/>
          </a:solidFill>
          <a:latin typeface="+mn-lt"/>
          <a:ea typeface="+mn-ea"/>
          <a:cs typeface="+mn-cs"/>
        </a:defRPr>
      </a:lvl1pPr>
      <a:lvl2pPr marL="1382157" indent="-376952"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2pPr>
      <a:lvl3pPr marL="2387363" indent="-376952"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3pPr>
      <a:lvl4pPr marL="3643870" indent="-628253"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4pPr>
      <a:lvl5pPr marL="4020821" indent="0" algn="l" defTabSz="2010411" rtl="0" eaLnBrk="1" latinLnBrk="0" hangingPunct="1">
        <a:lnSpc>
          <a:spcPct val="90000"/>
        </a:lnSpc>
        <a:spcBef>
          <a:spcPts val="1100"/>
        </a:spcBef>
        <a:buFont typeface="Arial" panose="020B0604020202020204" pitchFamily="34" charset="0"/>
        <a:buNone/>
        <a:defRPr sz="3958" kern="1200">
          <a:solidFill>
            <a:schemeClr val="tx1"/>
          </a:solidFill>
          <a:latin typeface="+mn-lt"/>
          <a:ea typeface="+mn-ea"/>
          <a:cs typeface="+mn-cs"/>
        </a:defRPr>
      </a:lvl5pPr>
      <a:lvl6pPr marL="5528629"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6pPr>
      <a:lvl7pPr marL="6533834"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7pPr>
      <a:lvl8pPr marL="7539040"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8pPr>
      <a:lvl9pPr marL="8544244"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9pPr>
    </p:bodyStyle>
    <p:otherStyle>
      <a:defPPr>
        <a:defRPr lang="en-US"/>
      </a:defPPr>
      <a:lvl1pPr marL="0" algn="l" defTabSz="2010411" rtl="0" eaLnBrk="1" latinLnBrk="0" hangingPunct="1">
        <a:defRPr sz="3958" kern="1200">
          <a:solidFill>
            <a:schemeClr val="tx1"/>
          </a:solidFill>
          <a:latin typeface="+mn-lt"/>
          <a:ea typeface="+mn-ea"/>
          <a:cs typeface="+mn-cs"/>
        </a:defRPr>
      </a:lvl1pPr>
      <a:lvl2pPr marL="1005206" algn="l" defTabSz="2010411" rtl="0" eaLnBrk="1" latinLnBrk="0" hangingPunct="1">
        <a:defRPr sz="3958" kern="1200">
          <a:solidFill>
            <a:schemeClr val="tx1"/>
          </a:solidFill>
          <a:latin typeface="+mn-lt"/>
          <a:ea typeface="+mn-ea"/>
          <a:cs typeface="+mn-cs"/>
        </a:defRPr>
      </a:lvl2pPr>
      <a:lvl3pPr marL="2010411" algn="l" defTabSz="2010411" rtl="0" eaLnBrk="1" latinLnBrk="0" hangingPunct="1">
        <a:defRPr sz="3958" kern="1200">
          <a:solidFill>
            <a:schemeClr val="tx1"/>
          </a:solidFill>
          <a:latin typeface="+mn-lt"/>
          <a:ea typeface="+mn-ea"/>
          <a:cs typeface="+mn-cs"/>
        </a:defRPr>
      </a:lvl3pPr>
      <a:lvl4pPr marL="3015615" algn="l" defTabSz="2010411" rtl="0" eaLnBrk="1" latinLnBrk="0" hangingPunct="1">
        <a:defRPr sz="3958" kern="1200">
          <a:solidFill>
            <a:schemeClr val="tx1"/>
          </a:solidFill>
          <a:latin typeface="+mn-lt"/>
          <a:ea typeface="+mn-ea"/>
          <a:cs typeface="+mn-cs"/>
        </a:defRPr>
      </a:lvl4pPr>
      <a:lvl5pPr marL="4020821" algn="l" defTabSz="2010411" rtl="0" eaLnBrk="1" latinLnBrk="0" hangingPunct="1">
        <a:defRPr sz="3958" kern="1200">
          <a:solidFill>
            <a:schemeClr val="tx1"/>
          </a:solidFill>
          <a:latin typeface="+mn-lt"/>
          <a:ea typeface="+mn-ea"/>
          <a:cs typeface="+mn-cs"/>
        </a:defRPr>
      </a:lvl5pPr>
      <a:lvl6pPr marL="5026027" algn="l" defTabSz="2010411" rtl="0" eaLnBrk="1" latinLnBrk="0" hangingPunct="1">
        <a:defRPr sz="3958" kern="1200">
          <a:solidFill>
            <a:schemeClr val="tx1"/>
          </a:solidFill>
          <a:latin typeface="+mn-lt"/>
          <a:ea typeface="+mn-ea"/>
          <a:cs typeface="+mn-cs"/>
        </a:defRPr>
      </a:lvl6pPr>
      <a:lvl7pPr marL="6031232" algn="l" defTabSz="2010411" rtl="0" eaLnBrk="1" latinLnBrk="0" hangingPunct="1">
        <a:defRPr sz="3958" kern="1200">
          <a:solidFill>
            <a:schemeClr val="tx1"/>
          </a:solidFill>
          <a:latin typeface="+mn-lt"/>
          <a:ea typeface="+mn-ea"/>
          <a:cs typeface="+mn-cs"/>
        </a:defRPr>
      </a:lvl7pPr>
      <a:lvl8pPr marL="7036436" algn="l" defTabSz="2010411" rtl="0" eaLnBrk="1" latinLnBrk="0" hangingPunct="1">
        <a:defRPr sz="3958" kern="1200">
          <a:solidFill>
            <a:schemeClr val="tx1"/>
          </a:solidFill>
          <a:latin typeface="+mn-lt"/>
          <a:ea typeface="+mn-ea"/>
          <a:cs typeface="+mn-cs"/>
        </a:defRPr>
      </a:lvl8pPr>
      <a:lvl9pPr marL="8041642" algn="l" defTabSz="2010411" rtl="0" eaLnBrk="1" latinLnBrk="0" hangingPunct="1">
        <a:defRPr sz="395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orient="horz" pos="338">
          <p15:clr>
            <a:srgbClr val="F26B43"/>
          </p15:clr>
        </p15:guide>
        <p15:guide id="3" orient="horz" pos="680">
          <p15:clr>
            <a:srgbClr val="F26B43"/>
          </p15:clr>
        </p15:guide>
        <p15:guide id="4" orient="horz" pos="2820">
          <p15:clr>
            <a:srgbClr val="F26B43"/>
          </p15:clr>
        </p15:guide>
        <p15:guide id="5" pos="226">
          <p15:clr>
            <a:srgbClr val="F26B43"/>
          </p15:clr>
        </p15:guide>
        <p15:guide id="6" pos="5535">
          <p15:clr>
            <a:srgbClr val="F26B43"/>
          </p15:clr>
        </p15:guide>
        <p15:guide id="7" orient="horz" pos="896">
          <p15:clr>
            <a:srgbClr val="F26B43"/>
          </p15:clr>
        </p15:guide>
        <p15:guide id="8" pos="2736">
          <p15:clr>
            <a:srgbClr val="F26B43"/>
          </p15:clr>
        </p15:guide>
        <p15:guide id="9" pos="3024">
          <p15:clr>
            <a:srgbClr val="F26B43"/>
          </p15:clr>
        </p15:guide>
        <p15:guide id="10" orient="horz" pos="3036">
          <p15:clr>
            <a:srgbClr val="F26B43"/>
          </p15:clr>
        </p15:guide>
        <p15:guide id="11" orient="horz" pos="3084">
          <p15:clr>
            <a:srgbClr val="F26B43"/>
          </p15:clr>
        </p15:guide>
        <p15:guide id="12" orient="horz" pos="31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68487" y="3105572"/>
            <a:ext cx="9489135" cy="3126486"/>
          </a:xfrm>
          <a:prstGeom prst="rect">
            <a:avLst/>
          </a:prstGeom>
        </p:spPr>
        <p:txBody>
          <a:bodyPr vert="horz" lIns="0" tIns="0" rIns="0" bIns="0" rtlCol="0" anchor="t" anchorCtr="0">
            <a:noAutofit/>
          </a:bodyPr>
          <a:lstStyle/>
          <a:p>
            <a:r>
              <a:rPr lang="en-US"/>
              <a:t>Click to add title here</a:t>
            </a:r>
          </a:p>
        </p:txBody>
      </p:sp>
      <p:sp>
        <p:nvSpPr>
          <p:cNvPr id="4" name="Date Placeholder 3"/>
          <p:cNvSpPr>
            <a:spLocks noGrp="1"/>
          </p:cNvSpPr>
          <p:nvPr userDrawn="1">
            <p:ph type="dt" sz="half" idx="2"/>
          </p:nvPr>
        </p:nvSpPr>
        <p:spPr>
          <a:xfrm>
            <a:off x="1375442" y="8451546"/>
            <a:ext cx="4277015" cy="878310"/>
          </a:xfrm>
          <a:prstGeom prst="rect">
            <a:avLst/>
          </a:prstGeom>
          <a:ln>
            <a:solidFill>
              <a:schemeClr val="bg1"/>
            </a:solidFill>
          </a:ln>
        </p:spPr>
        <p:txBody>
          <a:bodyPr vert="horz" lIns="182880" tIns="91440" rIns="182880" bIns="0" rtlCol="0" anchor="ctr" anchorCtr="0"/>
          <a:lstStyle>
            <a:lvl1pPr algn="l">
              <a:defRPr sz="2638" b="1" cap="all" baseline="0">
                <a:solidFill>
                  <a:schemeClr val="bg1"/>
                </a:solidFill>
              </a:defRPr>
            </a:lvl1pPr>
          </a:lstStyle>
          <a:p>
            <a:endParaRPr lang="en-US"/>
          </a:p>
        </p:txBody>
      </p:sp>
    </p:spTree>
    <p:extLst>
      <p:ext uri="{BB962C8B-B14F-4D97-AF65-F5344CB8AC3E}">
        <p14:creationId xmlns:p14="http://schemas.microsoft.com/office/powerpoint/2010/main" val="361641475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Lst>
  <p:hf hdr="0" ftr="0" dt="0"/>
  <p:txStyles>
    <p:titleStyle>
      <a:lvl1pPr algn="l" defTabSz="1507800" rtl="0" eaLnBrk="1" latinLnBrk="0" hangingPunct="1">
        <a:lnSpc>
          <a:spcPct val="90000"/>
        </a:lnSpc>
        <a:spcBef>
          <a:spcPct val="0"/>
        </a:spcBef>
        <a:buNone/>
        <a:defRPr sz="10553" kern="1200" baseline="0">
          <a:solidFill>
            <a:schemeClr val="bg1"/>
          </a:solidFill>
          <a:latin typeface="+mj-lt"/>
          <a:ea typeface="+mj-ea"/>
          <a:cs typeface="+mj-cs"/>
        </a:defRPr>
      </a:lvl1pPr>
    </p:titleStyle>
    <p:bodyStyle>
      <a:lvl1pPr marL="0" indent="0" algn="l" defTabSz="1507800" rtl="0" eaLnBrk="1" latinLnBrk="0" hangingPunct="1">
        <a:lnSpc>
          <a:spcPct val="90000"/>
        </a:lnSpc>
        <a:spcBef>
          <a:spcPts val="1649"/>
        </a:spcBef>
        <a:buFont typeface="Arial" panose="020B0604020202020204" pitchFamily="34" charset="0"/>
        <a:buNone/>
        <a:defRPr sz="3518" b="1" kern="1200" baseline="0">
          <a:solidFill>
            <a:schemeClr val="bg1"/>
          </a:solidFill>
          <a:latin typeface="+mn-lt"/>
          <a:ea typeface="+mn-ea"/>
          <a:cs typeface="+mn-cs"/>
        </a:defRPr>
      </a:lvl1pPr>
      <a:lvl2pPr marL="753900" indent="0" algn="l" defTabSz="1507800" rtl="0" eaLnBrk="1" latinLnBrk="0" hangingPunct="1">
        <a:lnSpc>
          <a:spcPct val="90000"/>
        </a:lnSpc>
        <a:spcBef>
          <a:spcPts val="824"/>
        </a:spcBef>
        <a:buFont typeface="Arial" panose="020B0604020202020204" pitchFamily="34" charset="0"/>
        <a:buNone/>
        <a:defRPr sz="3518" kern="1200">
          <a:solidFill>
            <a:schemeClr val="tx1"/>
          </a:solidFill>
          <a:latin typeface="+mn-lt"/>
          <a:ea typeface="+mn-ea"/>
          <a:cs typeface="+mn-cs"/>
        </a:defRPr>
      </a:lvl2pPr>
      <a:lvl3pPr marL="1507800" indent="0" algn="l" defTabSz="1507800" rtl="0" eaLnBrk="1" latinLnBrk="0" hangingPunct="1">
        <a:lnSpc>
          <a:spcPct val="90000"/>
        </a:lnSpc>
        <a:spcBef>
          <a:spcPts val="824"/>
        </a:spcBef>
        <a:buFont typeface="Arial" panose="020B0604020202020204" pitchFamily="34" charset="0"/>
        <a:buNone/>
        <a:defRPr sz="3518" kern="1200">
          <a:solidFill>
            <a:schemeClr val="tx1"/>
          </a:solidFill>
          <a:latin typeface="+mn-lt"/>
          <a:ea typeface="+mn-ea"/>
          <a:cs typeface="+mn-cs"/>
        </a:defRPr>
      </a:lvl3pPr>
      <a:lvl4pPr marL="2261700" indent="0" algn="l" defTabSz="1507800" rtl="0" eaLnBrk="1" latinLnBrk="0" hangingPunct="1">
        <a:lnSpc>
          <a:spcPct val="90000"/>
        </a:lnSpc>
        <a:spcBef>
          <a:spcPts val="824"/>
        </a:spcBef>
        <a:buFont typeface="Arial" panose="020B0604020202020204" pitchFamily="34" charset="0"/>
        <a:buNone/>
        <a:defRPr sz="3518" kern="1200">
          <a:solidFill>
            <a:schemeClr val="tx1"/>
          </a:solidFill>
          <a:latin typeface="+mn-lt"/>
          <a:ea typeface="+mn-ea"/>
          <a:cs typeface="+mn-cs"/>
        </a:defRPr>
      </a:lvl4pPr>
      <a:lvl5pPr marL="3015600" indent="0" algn="l" defTabSz="1507800" rtl="0" eaLnBrk="1" latinLnBrk="0" hangingPunct="1">
        <a:lnSpc>
          <a:spcPct val="90000"/>
        </a:lnSpc>
        <a:spcBef>
          <a:spcPts val="824"/>
        </a:spcBef>
        <a:buFont typeface="Arial" panose="020B0604020202020204" pitchFamily="34" charset="0"/>
        <a:buNone/>
        <a:defRPr sz="3518" kern="1200">
          <a:solidFill>
            <a:schemeClr val="tx1"/>
          </a:solidFill>
          <a:latin typeface="+mn-lt"/>
          <a:ea typeface="+mn-ea"/>
          <a:cs typeface="+mn-cs"/>
        </a:defRPr>
      </a:lvl5pPr>
      <a:lvl6pPr marL="4146450" indent="-376950" algn="l" defTabSz="1507800"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6pPr>
      <a:lvl7pPr marL="4900350" indent="-376950" algn="l" defTabSz="1507800"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7pPr>
      <a:lvl8pPr marL="5654250" indent="-376950" algn="l" defTabSz="1507800"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8pPr>
      <a:lvl9pPr marL="6408149" indent="-376950" algn="l" defTabSz="1507800"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9pPr>
    </p:bodyStyle>
    <p:otherStyle>
      <a:defPPr>
        <a:defRPr lang="en-US"/>
      </a:defPPr>
      <a:lvl1pPr marL="0" algn="l" defTabSz="1507800" rtl="0" eaLnBrk="1" latinLnBrk="0" hangingPunct="1">
        <a:defRPr sz="2968" kern="1200">
          <a:solidFill>
            <a:schemeClr val="tx1"/>
          </a:solidFill>
          <a:latin typeface="+mn-lt"/>
          <a:ea typeface="+mn-ea"/>
          <a:cs typeface="+mn-cs"/>
        </a:defRPr>
      </a:lvl1pPr>
      <a:lvl2pPr marL="753900" algn="l" defTabSz="1507800" rtl="0" eaLnBrk="1" latinLnBrk="0" hangingPunct="1">
        <a:defRPr sz="2968" kern="1200">
          <a:solidFill>
            <a:schemeClr val="tx1"/>
          </a:solidFill>
          <a:latin typeface="+mn-lt"/>
          <a:ea typeface="+mn-ea"/>
          <a:cs typeface="+mn-cs"/>
        </a:defRPr>
      </a:lvl2pPr>
      <a:lvl3pPr marL="1507800" algn="l" defTabSz="1507800" rtl="0" eaLnBrk="1" latinLnBrk="0" hangingPunct="1">
        <a:defRPr sz="2968" kern="1200">
          <a:solidFill>
            <a:schemeClr val="tx1"/>
          </a:solidFill>
          <a:latin typeface="+mn-lt"/>
          <a:ea typeface="+mn-ea"/>
          <a:cs typeface="+mn-cs"/>
        </a:defRPr>
      </a:lvl3pPr>
      <a:lvl4pPr marL="2261700" algn="l" defTabSz="1507800" rtl="0" eaLnBrk="1" latinLnBrk="0" hangingPunct="1">
        <a:defRPr sz="2968" kern="1200">
          <a:solidFill>
            <a:schemeClr val="tx1"/>
          </a:solidFill>
          <a:latin typeface="+mn-lt"/>
          <a:ea typeface="+mn-ea"/>
          <a:cs typeface="+mn-cs"/>
        </a:defRPr>
      </a:lvl4pPr>
      <a:lvl5pPr marL="3015600" algn="l" defTabSz="1507800" rtl="0" eaLnBrk="1" latinLnBrk="0" hangingPunct="1">
        <a:defRPr sz="2968" kern="1200">
          <a:solidFill>
            <a:schemeClr val="tx1"/>
          </a:solidFill>
          <a:latin typeface="+mn-lt"/>
          <a:ea typeface="+mn-ea"/>
          <a:cs typeface="+mn-cs"/>
        </a:defRPr>
      </a:lvl5pPr>
      <a:lvl6pPr marL="3769500" algn="l" defTabSz="1507800" rtl="0" eaLnBrk="1" latinLnBrk="0" hangingPunct="1">
        <a:defRPr sz="2968" kern="1200">
          <a:solidFill>
            <a:schemeClr val="tx1"/>
          </a:solidFill>
          <a:latin typeface="+mn-lt"/>
          <a:ea typeface="+mn-ea"/>
          <a:cs typeface="+mn-cs"/>
        </a:defRPr>
      </a:lvl6pPr>
      <a:lvl7pPr marL="4523400" algn="l" defTabSz="1507800" rtl="0" eaLnBrk="1" latinLnBrk="0" hangingPunct="1">
        <a:defRPr sz="2968" kern="1200">
          <a:solidFill>
            <a:schemeClr val="tx1"/>
          </a:solidFill>
          <a:latin typeface="+mn-lt"/>
          <a:ea typeface="+mn-ea"/>
          <a:cs typeface="+mn-cs"/>
        </a:defRPr>
      </a:lvl7pPr>
      <a:lvl8pPr marL="5277300" algn="l" defTabSz="1507800" rtl="0" eaLnBrk="1" latinLnBrk="0" hangingPunct="1">
        <a:defRPr sz="2968" kern="1200">
          <a:solidFill>
            <a:schemeClr val="tx1"/>
          </a:solidFill>
          <a:latin typeface="+mn-lt"/>
          <a:ea typeface="+mn-ea"/>
          <a:cs typeface="+mn-cs"/>
        </a:defRPr>
      </a:lvl8pPr>
      <a:lvl9pPr marL="6031200" algn="l" defTabSz="1507800" rtl="0" eaLnBrk="1" latinLnBrk="0" hangingPunct="1">
        <a:defRPr sz="296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3.jp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64.jp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jp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82.png"/><Relationship Id="rId11" Type="http://schemas.openxmlformats.org/officeDocument/2006/relationships/image" Target="../media/image87.jpg"/><Relationship Id="rId5" Type="http://schemas.openxmlformats.org/officeDocument/2006/relationships/image" Target="../media/image81.png"/><Relationship Id="rId10" Type="http://schemas.openxmlformats.org/officeDocument/2006/relationships/image" Target="../media/image86.jpg"/><Relationship Id="rId4" Type="http://schemas.openxmlformats.org/officeDocument/2006/relationships/image" Target="../media/image80.png"/><Relationship Id="rId9" Type="http://schemas.openxmlformats.org/officeDocument/2006/relationships/image" Target="../media/image85.png"/></Relationships>
</file>

<file path=ppt/slides/_rels/slide1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hyperlink" Target="https://status.commercetools.com/" TargetMode="External"/><Relationship Id="rId13" Type="http://schemas.openxmlformats.org/officeDocument/2006/relationships/hyperlink" Target="https://api.australia-southeast1.gcp.commercetools.com/" TargetMode="External"/><Relationship Id="rId3" Type="http://schemas.openxmlformats.org/officeDocument/2006/relationships/image" Target="../media/image60.png"/><Relationship Id="rId7" Type="http://schemas.openxmlformats.org/officeDocument/2006/relationships/hyperlink" Target="https://support.commercetools.com/" TargetMode="External"/><Relationship Id="rId12" Type="http://schemas.openxmlformats.org/officeDocument/2006/relationships/hyperlink" Target="https://impex.us-central1.gcp.commercetools.com/" TargetMode="External"/><Relationship Id="rId2" Type="http://schemas.openxmlformats.org/officeDocument/2006/relationships/notesSlide" Target="../notesSlides/notesSlide11.xml"/><Relationship Id="rId16" Type="http://schemas.openxmlformats.org/officeDocument/2006/relationships/image" Target="../media/image92.jpg"/><Relationship Id="rId1" Type="http://schemas.openxmlformats.org/officeDocument/2006/relationships/slideLayout" Target="../slideLayouts/slideLayout19.xml"/><Relationship Id="rId6" Type="http://schemas.openxmlformats.org/officeDocument/2006/relationships/hyperlink" Target="https://docs.commercetools.com/" TargetMode="External"/><Relationship Id="rId11" Type="http://schemas.openxmlformats.org/officeDocument/2006/relationships/hyperlink" Target="https://mc.europe-west1.gcp.commercetools.com/" TargetMode="External"/><Relationship Id="rId5" Type="http://schemas.openxmlformats.org/officeDocument/2006/relationships/hyperlink" Target="https://learn.commercetools.com/" TargetMode="External"/><Relationship Id="rId15" Type="http://schemas.openxmlformats.org/officeDocument/2006/relationships/hyperlink" Target="https://ml-eu.europe-west1.gcp.commercetools.com/" TargetMode="External"/><Relationship Id="rId10" Type="http://schemas.openxmlformats.org/officeDocument/2006/relationships/hyperlink" Target="https://marketplace.commercetools.com/" TargetMode="External"/><Relationship Id="rId4" Type="http://schemas.openxmlformats.org/officeDocument/2006/relationships/hyperlink" Target="https://github.com/commercetools" TargetMode="External"/><Relationship Id="rId9" Type="http://schemas.openxmlformats.org/officeDocument/2006/relationships/hyperlink" Target="https://demo.commercetools.com/" TargetMode="External"/><Relationship Id="rId14" Type="http://schemas.openxmlformats.org/officeDocument/2006/relationships/hyperlink" Target="https://auth.us-east-2.aws.commercetool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hyperlink" Target="https://case.ntu.edu.tw/blog/?p=13981" TargetMode="External"/><Relationship Id="rId2" Type="http://schemas.openxmlformats.org/officeDocument/2006/relationships/image" Target="../media/image93.jpeg"/><Relationship Id="rId1" Type="http://schemas.openxmlformats.org/officeDocument/2006/relationships/slideLayout" Target="../slideLayouts/slideLayout41.xml"/><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31.png"/><Relationship Id="rId26" Type="http://schemas.openxmlformats.org/officeDocument/2006/relationships/image" Target="../media/image39.svg"/><Relationship Id="rId3" Type="http://schemas.openxmlformats.org/officeDocument/2006/relationships/image" Target="../media/image16.png"/><Relationship Id="rId21" Type="http://schemas.openxmlformats.org/officeDocument/2006/relationships/image" Target="../media/image34.png"/><Relationship Id="rId34" Type="http://schemas.openxmlformats.org/officeDocument/2006/relationships/image" Target="../media/image47.pn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5" Type="http://schemas.openxmlformats.org/officeDocument/2006/relationships/image" Target="../media/image38.png"/><Relationship Id="rId33"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slideLayout" Target="../slideLayouts/slideLayout22.xml"/><Relationship Id="rId6" Type="http://schemas.openxmlformats.org/officeDocument/2006/relationships/image" Target="../media/image19.png"/><Relationship Id="rId11" Type="http://schemas.openxmlformats.org/officeDocument/2006/relationships/image" Target="../media/image24.svg"/><Relationship Id="rId24" Type="http://schemas.openxmlformats.org/officeDocument/2006/relationships/image" Target="../media/image37.png"/><Relationship Id="rId32" Type="http://schemas.openxmlformats.org/officeDocument/2006/relationships/image" Target="../media/image45.png"/><Relationship Id="rId5" Type="http://schemas.openxmlformats.org/officeDocument/2006/relationships/image" Target="../media/image18.svg"/><Relationship Id="rId15" Type="http://schemas.openxmlformats.org/officeDocument/2006/relationships/image" Target="../media/image28.svg"/><Relationship Id="rId23" Type="http://schemas.openxmlformats.org/officeDocument/2006/relationships/image" Target="../media/image36.png"/><Relationship Id="rId28" Type="http://schemas.openxmlformats.org/officeDocument/2006/relationships/image" Target="../media/image41.png"/><Relationship Id="rId10" Type="http://schemas.openxmlformats.org/officeDocument/2006/relationships/image" Target="../media/image23.png"/><Relationship Id="rId19" Type="http://schemas.openxmlformats.org/officeDocument/2006/relationships/image" Target="../media/image32.svg"/><Relationship Id="rId31" Type="http://schemas.openxmlformats.org/officeDocument/2006/relationships/image" Target="../media/image44.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8"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61.jpeg"/></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6.jp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65.png"/><Relationship Id="rId5" Type="http://schemas.openxmlformats.org/officeDocument/2006/relationships/image" Target="../media/image64.jpg"/><Relationship Id="rId4" Type="http://schemas.openxmlformats.org/officeDocument/2006/relationships/image" Target="../media/image63.jpg"/><Relationship Id="rId9"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C848593-B893-6949-ACF8-1D145A85C325}"/>
              </a:ext>
            </a:extLst>
          </p:cNvPr>
          <p:cNvSpPr/>
          <p:nvPr/>
        </p:nvSpPr>
        <p:spPr>
          <a:xfrm>
            <a:off x="0" y="0"/>
            <a:ext cx="429491" cy="11309350"/>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0" name="Rectangle 19">
            <a:extLst>
              <a:ext uri="{FF2B5EF4-FFF2-40B4-BE49-F238E27FC236}">
                <a16:creationId xmlns:a16="http://schemas.microsoft.com/office/drawing/2014/main" id="{4D828BBB-FBE9-674A-BA77-FBA14B89F554}"/>
              </a:ext>
            </a:extLst>
          </p:cNvPr>
          <p:cNvSpPr/>
          <p:nvPr/>
        </p:nvSpPr>
        <p:spPr>
          <a:xfrm>
            <a:off x="1354570" y="3779802"/>
            <a:ext cx="8149648" cy="2862322"/>
          </a:xfrm>
          <a:prstGeom prst="rect">
            <a:avLst/>
          </a:prstGeom>
        </p:spPr>
        <p:txBody>
          <a:bodyPr wrap="square" lIns="91440" tIns="45720" rIns="91440" bIns="45720" anchor="t">
            <a:spAutoFit/>
          </a:bodyPr>
          <a:lstStyle/>
          <a:p>
            <a:r>
              <a:rPr lang="en-US" sz="9000" b="1" spc="-105">
                <a:solidFill>
                  <a:schemeClr val="bg1"/>
                </a:solidFill>
                <a:latin typeface="Source Sans Pro"/>
                <a:ea typeface="Source Sans Pro"/>
                <a:cs typeface="Lucida Sans"/>
              </a:rPr>
              <a:t>Commercetools</a:t>
            </a:r>
            <a:br>
              <a:rPr lang="en-US" sz="9000" b="1" spc="-105">
                <a:latin typeface="Source Sans Pro" panose="020B0503030403020204" pitchFamily="34" charset="0"/>
                <a:ea typeface="Source Sans Pro" panose="020B0503030403020204" pitchFamily="34" charset="0"/>
                <a:cs typeface="Lucida Sans"/>
              </a:rPr>
            </a:br>
            <a:r>
              <a:rPr lang="en-US" sz="9000" b="1" spc="-105">
                <a:solidFill>
                  <a:schemeClr val="bg1"/>
                </a:solidFill>
                <a:latin typeface="Source Sans Pro"/>
                <a:ea typeface="Source Sans Pro"/>
                <a:cs typeface="Lucida Sans"/>
              </a:rPr>
              <a:t>overview</a:t>
            </a:r>
            <a:endParaRPr lang="en-UA" sz="9000" b="1">
              <a:solidFill>
                <a:schemeClr val="bg1"/>
              </a:solidFill>
              <a:latin typeface="Source Sans Pro"/>
              <a:ea typeface="Source Sans Pro"/>
            </a:endParaRPr>
          </a:p>
        </p:txBody>
      </p:sp>
      <p:pic>
        <p:nvPicPr>
          <p:cNvPr id="22" name="Picture 21" descr="A picture containing text, tableware, plate, dishware&#10;&#10;Description automatically generated">
            <a:extLst>
              <a:ext uri="{FF2B5EF4-FFF2-40B4-BE49-F238E27FC236}">
                <a16:creationId xmlns:a16="http://schemas.microsoft.com/office/drawing/2014/main" id="{12D7A876-29B9-164A-8218-3774DCEE2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570" y="2005941"/>
            <a:ext cx="2455430" cy="8614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32F9-8DE3-48E2-969C-26C6B9AEF9A0}"/>
              </a:ext>
            </a:extLst>
          </p:cNvPr>
          <p:cNvSpPr>
            <a:spLocks noGrp="1"/>
          </p:cNvSpPr>
          <p:nvPr>
            <p:ph type="title"/>
          </p:nvPr>
        </p:nvSpPr>
        <p:spPr>
          <a:xfrm>
            <a:off x="513902" y="502638"/>
            <a:ext cx="18526484" cy="663482"/>
          </a:xfrm>
        </p:spPr>
        <p:txBody>
          <a:bodyPr/>
          <a:lstStyle/>
          <a:p>
            <a:r>
              <a:rPr lang="en-US" sz="4350">
                <a:latin typeface="Source Sans Pro"/>
                <a:ea typeface="Source Sans Pro"/>
              </a:rPr>
              <a:t>Getting Organized</a:t>
            </a:r>
            <a:endParaRPr lang="en-US"/>
          </a:p>
        </p:txBody>
      </p:sp>
      <p:sp>
        <p:nvSpPr>
          <p:cNvPr id="3" name="Content Placeholder 2">
            <a:extLst>
              <a:ext uri="{FF2B5EF4-FFF2-40B4-BE49-F238E27FC236}">
                <a16:creationId xmlns:a16="http://schemas.microsoft.com/office/drawing/2014/main" id="{AF637DB6-004F-4179-85E5-A54D0246BB21}"/>
              </a:ext>
            </a:extLst>
          </p:cNvPr>
          <p:cNvSpPr>
            <a:spLocks noGrp="1"/>
          </p:cNvSpPr>
          <p:nvPr>
            <p:ph sz="quarter" idx="10"/>
          </p:nvPr>
        </p:nvSpPr>
        <p:spPr>
          <a:xfrm>
            <a:off x="669318" y="2760361"/>
            <a:ext cx="6663300" cy="7469756"/>
          </a:xfrm>
        </p:spPr>
        <p:txBody>
          <a:bodyPr vert="horz" lIns="0" tIns="0" rIns="0" bIns="0" rtlCol="0" anchor="t">
            <a:noAutofit/>
          </a:bodyPr>
          <a:lstStyle/>
          <a:p>
            <a:pPr marL="376555" marR="5080" indent="-376555">
              <a:lnSpc>
                <a:spcPct val="110800"/>
              </a:lnSpc>
              <a:spcBef>
                <a:spcPts val="95"/>
              </a:spcBef>
              <a:spcAft>
                <a:spcPts val="0"/>
              </a:spcAft>
            </a:pPr>
            <a:r>
              <a:rPr lang="en-US" sz="2400" b="1">
                <a:solidFill>
                  <a:srgbClr val="3A3A3A"/>
                </a:solidFill>
                <a:latin typeface="Source Sans Pro"/>
                <a:ea typeface="Source Sans Pro"/>
              </a:rPr>
              <a:t>Organization</a:t>
            </a:r>
            <a:r>
              <a:rPr lang="en-US" sz="2400" b="1">
                <a:solidFill>
                  <a:srgbClr val="2A3C46"/>
                </a:solidFill>
                <a:latin typeface="Source Sans Pro"/>
                <a:ea typeface="Source Sans Pro"/>
              </a:rPr>
              <a:t>:</a:t>
            </a:r>
            <a:r>
              <a:rPr lang="en-US" sz="2400">
                <a:solidFill>
                  <a:srgbClr val="2A3C46"/>
                </a:solidFill>
                <a:latin typeface="Source Sans Pro"/>
                <a:ea typeface="Source Sans Pro"/>
              </a:rPr>
              <a:t> A logical, administrative container for projects and</a:t>
            </a:r>
            <a:r>
              <a:rPr lang="en-US" sz="2400" i="1" dirty="0">
                <a:solidFill>
                  <a:srgbClr val="2A3C46"/>
                </a:solidFill>
                <a:latin typeface="Source Sans Pro"/>
                <a:ea typeface="Source Sans Pro"/>
              </a:rPr>
              <a:t> </a:t>
            </a:r>
            <a:r>
              <a:rPr lang="en-US" sz="2400">
                <a:solidFill>
                  <a:srgbClr val="2A3C46"/>
                </a:solidFill>
                <a:latin typeface="Source Sans Pro"/>
                <a:ea typeface="Source Sans Pro"/>
              </a:rPr>
              <a:t>the people on  them</a:t>
            </a:r>
            <a:endParaRPr lang="en-US" sz="2400">
              <a:ea typeface="+mj-lt"/>
              <a:cs typeface="+mj-lt"/>
            </a:endParaRPr>
          </a:p>
          <a:p>
            <a:pPr marL="376555" indent="-376555">
              <a:lnSpc>
                <a:spcPct val="100000"/>
              </a:lnSpc>
              <a:spcBef>
                <a:spcPts val="2120"/>
              </a:spcBef>
              <a:spcAft>
                <a:spcPts val="0"/>
              </a:spcAft>
            </a:pPr>
            <a:r>
              <a:rPr lang="en-US" sz="2400" b="1">
                <a:solidFill>
                  <a:srgbClr val="FFD300"/>
                </a:solidFill>
                <a:latin typeface="Source Sans Pro"/>
                <a:ea typeface="Source Sans Pro"/>
              </a:rPr>
              <a:t>Project:</a:t>
            </a:r>
            <a:r>
              <a:rPr lang="en-US" sz="2400" b="1" dirty="0">
                <a:solidFill>
                  <a:srgbClr val="2A3C46"/>
                </a:solidFill>
                <a:latin typeface="Source Sans Pro"/>
                <a:ea typeface="Source Sans Pro"/>
              </a:rPr>
              <a:t> </a:t>
            </a:r>
            <a:r>
              <a:rPr lang="en-US" sz="2400">
                <a:solidFill>
                  <a:srgbClr val="2A3C46"/>
                </a:solidFill>
                <a:latin typeface="Source Sans Pro"/>
                <a:ea typeface="Source Sans Pro"/>
              </a:rPr>
              <a:t>A closed, complete data container for an e-commerce project</a:t>
            </a:r>
            <a:endParaRPr lang="en-US"/>
          </a:p>
          <a:p>
            <a:pPr marL="376555" indent="-376555"/>
            <a:endParaRPr lang="en-US" sz="2400" dirty="0">
              <a:latin typeface="Source Sans Pro"/>
              <a:ea typeface="Source Sans Pro"/>
              <a:cs typeface="Calibri Light"/>
            </a:endParaRPr>
          </a:p>
          <a:p>
            <a:pPr marL="376555" indent="-376555"/>
            <a:endParaRPr lang="en-US" sz="2400">
              <a:latin typeface="Source Sans Pro"/>
              <a:ea typeface="Source Sans Pro"/>
              <a:cs typeface="Calibri Light"/>
            </a:endParaRPr>
          </a:p>
        </p:txBody>
      </p:sp>
      <p:sp>
        <p:nvSpPr>
          <p:cNvPr id="4" name="Slide Number Placeholder 3">
            <a:extLst>
              <a:ext uri="{FF2B5EF4-FFF2-40B4-BE49-F238E27FC236}">
                <a16:creationId xmlns:a16="http://schemas.microsoft.com/office/drawing/2014/main" id="{EA2DE927-EDFD-4FB0-8FB0-FE582D1338BA}"/>
              </a:ext>
            </a:extLst>
          </p:cNvPr>
          <p:cNvSpPr>
            <a:spLocks noGrp="1"/>
          </p:cNvSpPr>
          <p:nvPr>
            <p:ph type="sldNum" sz="quarter" idx="4"/>
          </p:nvPr>
        </p:nvSpPr>
        <p:spPr/>
        <p:txBody>
          <a:bodyPr/>
          <a:lstStyle/>
          <a:p>
            <a:fld id="{3A707DD9-E92B-45E8-BE0A-E6B2EDF345EB}" type="slidenum">
              <a:rPr lang="en-US" smtClean="0"/>
              <a:pPr/>
              <a:t>10</a:t>
            </a:fld>
            <a:endParaRPr lang="en-US"/>
          </a:p>
        </p:txBody>
      </p:sp>
      <p:grpSp>
        <p:nvGrpSpPr>
          <p:cNvPr id="21" name="Group 20">
            <a:extLst>
              <a:ext uri="{FF2B5EF4-FFF2-40B4-BE49-F238E27FC236}">
                <a16:creationId xmlns:a16="http://schemas.microsoft.com/office/drawing/2014/main" id="{755835CF-2996-431A-B9D3-DEEB287BF9CB}"/>
              </a:ext>
            </a:extLst>
          </p:cNvPr>
          <p:cNvGrpSpPr/>
          <p:nvPr/>
        </p:nvGrpSpPr>
        <p:grpSpPr>
          <a:xfrm>
            <a:off x="786581" y="6617397"/>
            <a:ext cx="11364379" cy="2826559"/>
            <a:chOff x="1374314" y="6617397"/>
            <a:chExt cx="11364379" cy="2826559"/>
          </a:xfrm>
        </p:grpSpPr>
        <p:sp>
          <p:nvSpPr>
            <p:cNvPr id="5" name="TextBox 4">
              <a:extLst>
                <a:ext uri="{FF2B5EF4-FFF2-40B4-BE49-F238E27FC236}">
                  <a16:creationId xmlns:a16="http://schemas.microsoft.com/office/drawing/2014/main" id="{03390354-B1A8-40F6-983A-958DAEED66DA}"/>
                </a:ext>
              </a:extLst>
            </p:cNvPr>
            <p:cNvSpPr txBox="1"/>
            <p:nvPr/>
          </p:nvSpPr>
          <p:spPr>
            <a:xfrm>
              <a:off x="5386053" y="6617397"/>
              <a:ext cx="3331310" cy="1569660"/>
            </a:xfrm>
            <a:prstGeom prst="rect">
              <a:avLst/>
            </a:prstGeom>
            <a:noFill/>
            <a:ln w="57150">
              <a:solidFill>
                <a:srgbClr val="FFD3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Source Sans Pro"/>
                  <a:ea typeface="Source Sans Pro"/>
                  <a:cs typeface="Segoe UI"/>
                </a:rPr>
                <a:t>MyCompany-stage​</a:t>
              </a:r>
            </a:p>
            <a:p>
              <a:pPr algn="ctr"/>
              <a:r>
                <a:rPr lang="en-US" sz="2400">
                  <a:solidFill>
                    <a:srgbClr val="FFD300"/>
                  </a:solidFill>
                  <a:latin typeface="Source Sans Pro"/>
                  <a:ea typeface="Source Sans Pro"/>
                  <a:cs typeface="Segoe UI"/>
                </a:rPr>
                <a:t>(uat/staging project)​</a:t>
              </a:r>
            </a:p>
            <a:p>
              <a:r>
                <a:rPr lang="en-US" sz="2400">
                  <a:latin typeface="Source Sans Pro"/>
                  <a:ea typeface="Source Sans Pro"/>
                  <a:cs typeface="Segoe UI"/>
                </a:rPr>
                <a:t>​</a:t>
              </a:r>
            </a:p>
            <a:p>
              <a:pPr algn="ctr"/>
              <a:r>
                <a:rPr lang="en-US" sz="2400">
                  <a:solidFill>
                    <a:srgbClr val="414141"/>
                  </a:solidFill>
                  <a:latin typeface="Source Sans Pro"/>
                  <a:ea typeface="Source Sans Pro"/>
                  <a:cs typeface="Segoe UI"/>
                </a:rPr>
                <a:t>isProduction</a:t>
              </a:r>
            </a:p>
          </p:txBody>
        </p:sp>
        <p:sp>
          <p:nvSpPr>
            <p:cNvPr id="7" name="TextBox 6">
              <a:extLst>
                <a:ext uri="{FF2B5EF4-FFF2-40B4-BE49-F238E27FC236}">
                  <a16:creationId xmlns:a16="http://schemas.microsoft.com/office/drawing/2014/main" id="{3C3FB67B-5D08-4630-8AC2-DD98D19844DB}"/>
                </a:ext>
              </a:extLst>
            </p:cNvPr>
            <p:cNvSpPr txBox="1"/>
            <p:nvPr/>
          </p:nvSpPr>
          <p:spPr>
            <a:xfrm>
              <a:off x="1380458" y="6617397"/>
              <a:ext cx="3385478" cy="1569660"/>
            </a:xfrm>
            <a:prstGeom prst="rect">
              <a:avLst/>
            </a:prstGeom>
            <a:noFill/>
            <a:ln w="57150">
              <a:solidFill>
                <a:srgbClr val="FFD3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Source Sans Pro"/>
                  <a:ea typeface="Source Sans Pro"/>
                  <a:cs typeface="Segoe UI"/>
                </a:rPr>
                <a:t>MyCompany-dev</a:t>
              </a:r>
              <a:endParaRPr lang="en-US" sz="2400">
                <a:latin typeface="Source Sans Pro"/>
                <a:ea typeface="Source Sans Pro"/>
              </a:endParaRPr>
            </a:p>
            <a:p>
              <a:pPr algn="ctr"/>
              <a:r>
                <a:rPr lang="en-US" sz="2400">
                  <a:solidFill>
                    <a:srgbClr val="FFD300"/>
                  </a:solidFill>
                  <a:latin typeface="Source Sans Pro"/>
                  <a:ea typeface="Source Sans Pro"/>
                  <a:cs typeface="Segoe UI"/>
                </a:rPr>
                <a:t>(development project)​</a:t>
              </a:r>
              <a:endParaRPr lang="en-US" sz="2400">
                <a:solidFill>
                  <a:srgbClr val="FFD300"/>
                </a:solidFill>
                <a:latin typeface="Source Sans Pro"/>
                <a:ea typeface="Source Sans Pro"/>
              </a:endParaRPr>
            </a:p>
            <a:p>
              <a:pPr algn="ctr"/>
              <a:endParaRPr lang="en-US" sz="2400" dirty="0">
                <a:solidFill>
                  <a:srgbClr val="414141"/>
                </a:solidFill>
                <a:latin typeface="Source Sans Pro"/>
                <a:ea typeface="Source Sans Pro"/>
                <a:cs typeface="Segoe UI"/>
              </a:endParaRPr>
            </a:p>
            <a:p>
              <a:pPr algn="ctr"/>
              <a:r>
                <a:rPr lang="en-US" sz="2400">
                  <a:solidFill>
                    <a:srgbClr val="414141"/>
                  </a:solidFill>
                  <a:latin typeface="Source Sans Pro"/>
                  <a:ea typeface="Source Sans Pro"/>
                  <a:cs typeface="Segoe UI"/>
                </a:rPr>
                <a:t>isProduction</a:t>
              </a:r>
              <a:endParaRPr lang="en-US" sz="2400">
                <a:latin typeface="Source Sans Pro"/>
                <a:ea typeface="Source Sans Pro"/>
              </a:endParaRPr>
            </a:p>
          </p:txBody>
        </p:sp>
        <p:sp>
          <p:nvSpPr>
            <p:cNvPr id="8" name="TextBox 7">
              <a:extLst>
                <a:ext uri="{FF2B5EF4-FFF2-40B4-BE49-F238E27FC236}">
                  <a16:creationId xmlns:a16="http://schemas.microsoft.com/office/drawing/2014/main" id="{624F3AD8-5EC0-4AE3-8369-59F579D03F12}"/>
                </a:ext>
              </a:extLst>
            </p:cNvPr>
            <p:cNvSpPr txBox="1"/>
            <p:nvPr/>
          </p:nvSpPr>
          <p:spPr>
            <a:xfrm>
              <a:off x="9407383" y="6617397"/>
              <a:ext cx="3331310" cy="1569660"/>
            </a:xfrm>
            <a:prstGeom prst="rect">
              <a:avLst/>
            </a:prstGeom>
            <a:noFill/>
            <a:ln w="57150">
              <a:solidFill>
                <a:srgbClr val="FFD3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Source Sans Pro"/>
                  <a:ea typeface="Source Sans Pro"/>
                  <a:cs typeface="Segoe UI"/>
                </a:rPr>
                <a:t>MyCompany-prod​</a:t>
              </a:r>
            </a:p>
            <a:p>
              <a:pPr algn="ctr"/>
              <a:r>
                <a:rPr lang="en-US" sz="2400">
                  <a:solidFill>
                    <a:srgbClr val="FFD300"/>
                  </a:solidFill>
                  <a:latin typeface="Source Sans Pro"/>
                  <a:ea typeface="Source Sans Pro"/>
                  <a:cs typeface="Segoe UI"/>
                </a:rPr>
                <a:t>(production project)</a:t>
              </a:r>
              <a:r>
                <a:rPr lang="en-US" sz="2400">
                  <a:latin typeface="Source Sans Pro"/>
                  <a:ea typeface="Source Sans Pro"/>
                  <a:cs typeface="Segoe UI"/>
                </a:rPr>
                <a:t>​</a:t>
              </a:r>
            </a:p>
            <a:p>
              <a:pPr algn="ctr"/>
              <a:endParaRPr lang="en-US" sz="2400" dirty="0">
                <a:solidFill>
                  <a:srgbClr val="414141"/>
                </a:solidFill>
                <a:latin typeface="Source Sans Pro"/>
                <a:ea typeface="Source Sans Pro"/>
                <a:cs typeface="+mn-lt"/>
              </a:endParaRPr>
            </a:p>
            <a:p>
              <a:pPr algn="ctr"/>
              <a:r>
                <a:rPr lang="en-US" sz="2400">
                  <a:solidFill>
                    <a:srgbClr val="414141"/>
                  </a:solidFill>
                  <a:latin typeface="Source Sans Pro"/>
                  <a:ea typeface="Source Sans Pro"/>
                  <a:cs typeface="+mn-lt"/>
                </a:rPr>
                <a:t>isProduction</a:t>
              </a:r>
              <a:endParaRPr lang="en-US" sz="2400">
                <a:latin typeface="Source Sans Pro"/>
                <a:ea typeface="Source Sans Pro"/>
                <a:cs typeface="Calibri"/>
              </a:endParaRPr>
            </a:p>
          </p:txBody>
        </p:sp>
        <p:grpSp>
          <p:nvGrpSpPr>
            <p:cNvPr id="20" name="Group 19">
              <a:extLst>
                <a:ext uri="{FF2B5EF4-FFF2-40B4-BE49-F238E27FC236}">
                  <a16:creationId xmlns:a16="http://schemas.microsoft.com/office/drawing/2014/main" id="{49373E83-C0AC-4E6B-B808-E80727437CC5}"/>
                </a:ext>
              </a:extLst>
            </p:cNvPr>
            <p:cNvGrpSpPr/>
            <p:nvPr/>
          </p:nvGrpSpPr>
          <p:grpSpPr>
            <a:xfrm>
              <a:off x="1374314" y="8369238"/>
              <a:ext cx="11355844" cy="1074718"/>
              <a:chOff x="1374314" y="8369238"/>
              <a:chExt cx="11355844" cy="1074718"/>
            </a:xfrm>
          </p:grpSpPr>
          <p:sp>
            <p:nvSpPr>
              <p:cNvPr id="11" name="object 29">
                <a:extLst>
                  <a:ext uri="{FF2B5EF4-FFF2-40B4-BE49-F238E27FC236}">
                    <a16:creationId xmlns:a16="http://schemas.microsoft.com/office/drawing/2014/main" id="{61084E43-AD6B-48D9-8D70-91E950C4B461}"/>
                  </a:ext>
                </a:extLst>
              </p:cNvPr>
              <p:cNvSpPr txBox="1"/>
              <p:nvPr/>
            </p:nvSpPr>
            <p:spPr>
              <a:xfrm>
                <a:off x="5262905" y="8369238"/>
                <a:ext cx="3388697" cy="1074718"/>
              </a:xfrm>
              <a:prstGeom prst="rect">
                <a:avLst/>
              </a:prstGeom>
            </p:spPr>
            <p:txBody>
              <a:bodyPr vert="horz" wrap="square" lIns="0" tIns="12065" rIns="0" bIns="0" rtlCol="0" anchor="t">
                <a:spAutoFit/>
              </a:bodyPr>
              <a:lstStyle/>
              <a:p>
                <a:pPr marL="12700" marR="5080" indent="153035" algn="ctr">
                  <a:lnSpc>
                    <a:spcPct val="150000"/>
                  </a:lnSpc>
                  <a:spcBef>
                    <a:spcPts val="95"/>
                  </a:spcBef>
                </a:pPr>
                <a:r>
                  <a:rPr sz="2400" b="1" spc="-40">
                    <a:solidFill>
                      <a:srgbClr val="2A3C46"/>
                    </a:solidFill>
                    <a:latin typeface="Source Sans Pro"/>
                    <a:ea typeface="Source Sans Pro"/>
                    <a:cs typeface="Lucida Sans"/>
                  </a:rPr>
                  <a:t>MyCompany</a:t>
                </a:r>
                <a:endParaRPr lang="en-US" sz="2400">
                  <a:solidFill>
                    <a:srgbClr val="222222"/>
                  </a:solidFill>
                  <a:latin typeface="Source Sans Pro"/>
                  <a:ea typeface="Source Sans Pro"/>
                  <a:cs typeface="Lucida Sans"/>
                </a:endParaRPr>
              </a:p>
              <a:p>
                <a:pPr marL="12700" marR="5080" indent="153035" algn="ctr">
                  <a:lnSpc>
                    <a:spcPct val="150000"/>
                  </a:lnSpc>
                  <a:spcBef>
                    <a:spcPts val="95"/>
                  </a:spcBef>
                </a:pPr>
                <a:r>
                  <a:rPr sz="2400" spc="-80">
                    <a:solidFill>
                      <a:srgbClr val="2A3C46"/>
                    </a:solidFill>
                    <a:latin typeface="Source Sans Pro"/>
                    <a:ea typeface="Source Sans Pro"/>
                    <a:cs typeface="Lucida Sans"/>
                  </a:rPr>
                  <a:t>(Organ</a:t>
                </a:r>
                <a:r>
                  <a:rPr sz="2400" spc="-55">
                    <a:solidFill>
                      <a:srgbClr val="2A3C46"/>
                    </a:solidFill>
                    <a:latin typeface="Source Sans Pro"/>
                    <a:ea typeface="Source Sans Pro"/>
                    <a:cs typeface="Lucida Sans"/>
                  </a:rPr>
                  <a:t>i</a:t>
                </a:r>
                <a:r>
                  <a:rPr sz="2400" spc="-100">
                    <a:solidFill>
                      <a:srgbClr val="2A3C46"/>
                    </a:solidFill>
                    <a:latin typeface="Source Sans Pro"/>
                    <a:ea typeface="Source Sans Pro"/>
                    <a:cs typeface="Lucida Sans"/>
                  </a:rPr>
                  <a:t>zation)</a:t>
                </a:r>
                <a:endParaRPr lang="en-US" sz="2400">
                  <a:latin typeface="Source Sans Pro"/>
                  <a:ea typeface="Source Sans Pro"/>
                  <a:cs typeface="Lucida Sans"/>
                </a:endParaRPr>
              </a:p>
            </p:txBody>
          </p:sp>
          <p:cxnSp>
            <p:nvCxnSpPr>
              <p:cNvPr id="12" name="Straight Arrow Connector 11">
                <a:extLst>
                  <a:ext uri="{FF2B5EF4-FFF2-40B4-BE49-F238E27FC236}">
                    <a16:creationId xmlns:a16="http://schemas.microsoft.com/office/drawing/2014/main" id="{35924454-631C-476D-8709-4421A7A99F90}"/>
                  </a:ext>
                </a:extLst>
              </p:cNvPr>
              <p:cNvCxnSpPr/>
              <p:nvPr/>
            </p:nvCxnSpPr>
            <p:spPr>
              <a:xfrm flipV="1">
                <a:off x="1374314" y="8685757"/>
                <a:ext cx="4503400" cy="58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63370F-228B-4D39-BF9B-B6967E3CBCC3}"/>
                  </a:ext>
                </a:extLst>
              </p:cNvPr>
              <p:cNvCxnSpPr>
                <a:cxnSpLocks/>
              </p:cNvCxnSpPr>
              <p:nvPr/>
            </p:nvCxnSpPr>
            <p:spPr>
              <a:xfrm flipV="1">
                <a:off x="8033300" y="8685807"/>
                <a:ext cx="4696858" cy="588"/>
              </a:xfrm>
              <a:prstGeom prst="straightConnector1">
                <a:avLst/>
              </a:prstGeom>
            </p:spPr>
            <p:style>
              <a:lnRef idx="1">
                <a:schemeClr val="accent1"/>
              </a:lnRef>
              <a:fillRef idx="0">
                <a:schemeClr val="accent1"/>
              </a:fillRef>
              <a:effectRef idx="0">
                <a:schemeClr val="accent1"/>
              </a:effectRef>
              <a:fontRef idx="minor">
                <a:schemeClr val="tx1"/>
              </a:fontRef>
            </p:style>
          </p:cxnSp>
        </p:grpSp>
      </p:grpSp>
      <p:sp>
        <p:nvSpPr>
          <p:cNvPr id="23" name="Rectangle 22">
            <a:extLst>
              <a:ext uri="{FF2B5EF4-FFF2-40B4-BE49-F238E27FC236}">
                <a16:creationId xmlns:a16="http://schemas.microsoft.com/office/drawing/2014/main" id="{069EDBBE-0AF2-4441-8733-7E1AC4B00FAC}"/>
              </a:ext>
            </a:extLst>
          </p:cNvPr>
          <p:cNvSpPr/>
          <p:nvPr/>
        </p:nvSpPr>
        <p:spPr>
          <a:xfrm>
            <a:off x="12763210" y="-3708"/>
            <a:ext cx="7333156" cy="10610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S" sz="2968">
              <a:solidFill>
                <a:srgbClr val="FFFFFF"/>
              </a:solidFill>
              <a:latin typeface="Calibri"/>
              <a:cs typeface="Calibri"/>
            </a:endParaRPr>
          </a:p>
        </p:txBody>
      </p:sp>
      <p:sp>
        <p:nvSpPr>
          <p:cNvPr id="25" name="Rectangle 24">
            <a:extLst>
              <a:ext uri="{FF2B5EF4-FFF2-40B4-BE49-F238E27FC236}">
                <a16:creationId xmlns:a16="http://schemas.microsoft.com/office/drawing/2014/main" id="{6FEA58FF-A12D-4A9B-B7A6-FD18E3CA6A07}"/>
              </a:ext>
            </a:extLst>
          </p:cNvPr>
          <p:cNvSpPr/>
          <p:nvPr/>
        </p:nvSpPr>
        <p:spPr>
          <a:xfrm>
            <a:off x="12445567" y="-8259"/>
            <a:ext cx="315551" cy="10610653"/>
          </a:xfrm>
          <a:prstGeom prst="rect">
            <a:avLst/>
          </a:prstGeom>
          <a:solidFill>
            <a:srgbClr val="FFD200"/>
          </a:solidFill>
          <a:ln>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A" sz="2968">
              <a:solidFill>
                <a:srgbClr val="FFFFFF"/>
              </a:solidFill>
              <a:latin typeface="Calibri"/>
            </a:endParaRPr>
          </a:p>
        </p:txBody>
      </p:sp>
      <p:grpSp>
        <p:nvGrpSpPr>
          <p:cNvPr id="19" name="Group 18">
            <a:extLst>
              <a:ext uri="{FF2B5EF4-FFF2-40B4-BE49-F238E27FC236}">
                <a16:creationId xmlns:a16="http://schemas.microsoft.com/office/drawing/2014/main" id="{DFFD3DB9-0FD4-498F-8E43-987C2884D489}"/>
              </a:ext>
            </a:extLst>
          </p:cNvPr>
          <p:cNvGrpSpPr/>
          <p:nvPr/>
        </p:nvGrpSpPr>
        <p:grpSpPr>
          <a:xfrm>
            <a:off x="14853955" y="6253862"/>
            <a:ext cx="3388697" cy="3190144"/>
            <a:chOff x="14853955" y="6253862"/>
            <a:chExt cx="3388697" cy="3190144"/>
          </a:xfrm>
        </p:grpSpPr>
        <p:sp>
          <p:nvSpPr>
            <p:cNvPr id="14" name="TextBox 13">
              <a:extLst>
                <a:ext uri="{FF2B5EF4-FFF2-40B4-BE49-F238E27FC236}">
                  <a16:creationId xmlns:a16="http://schemas.microsoft.com/office/drawing/2014/main" id="{E6D9BBA7-6FE2-482F-B3C9-4CF22485C7E5}"/>
                </a:ext>
              </a:extLst>
            </p:cNvPr>
            <p:cNvSpPr txBox="1"/>
            <p:nvPr/>
          </p:nvSpPr>
          <p:spPr>
            <a:xfrm>
              <a:off x="14854815" y="6253862"/>
              <a:ext cx="3331310" cy="1938992"/>
            </a:xfrm>
            <a:prstGeom prst="rect">
              <a:avLst/>
            </a:prstGeom>
            <a:noFill/>
            <a:ln w="57150">
              <a:solidFill>
                <a:srgbClr val="FFD3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bg1"/>
                  </a:solidFill>
                  <a:latin typeface="Source Sans Pro"/>
                  <a:ea typeface="+mn-lt"/>
                  <a:cs typeface="+mn-lt"/>
                </a:rPr>
                <a:t>MyName-training</a:t>
              </a:r>
              <a:endParaRPr lang="en-US">
                <a:solidFill>
                  <a:schemeClr val="bg1"/>
                </a:solidFill>
                <a:latin typeface="Source Sans Pro"/>
              </a:endParaRPr>
            </a:p>
            <a:p>
              <a:pPr algn="ctr"/>
              <a:r>
                <a:rPr lang="en-US" sz="2400">
                  <a:solidFill>
                    <a:srgbClr val="FFD300"/>
                  </a:solidFill>
                  <a:ea typeface="+mn-lt"/>
                  <a:cs typeface="+mn-lt"/>
                </a:rPr>
                <a:t>60 day trial (learning,  experiments)</a:t>
              </a:r>
              <a:endParaRPr lang="en-US">
                <a:solidFill>
                  <a:srgbClr val="FFD300"/>
                </a:solidFill>
                <a:ea typeface="+mn-lt"/>
                <a:cs typeface="+mn-lt"/>
              </a:endParaRPr>
            </a:p>
            <a:p>
              <a:pPr algn="ctr"/>
              <a:endParaRPr lang="en-US" sz="2400" dirty="0">
                <a:solidFill>
                  <a:srgbClr val="414141"/>
                </a:solidFill>
                <a:latin typeface="Source Sans Pro"/>
                <a:ea typeface="Source Sans Pro"/>
                <a:cs typeface="+mn-lt"/>
              </a:endParaRPr>
            </a:p>
            <a:p>
              <a:pPr algn="ctr"/>
              <a:r>
                <a:rPr lang="en-US" sz="2400">
                  <a:solidFill>
                    <a:schemeClr val="bg1"/>
                  </a:solidFill>
                  <a:latin typeface="Source Sans Pro"/>
                  <a:ea typeface="Source Sans Pro"/>
                  <a:cs typeface="+mn-lt"/>
                </a:rPr>
                <a:t>isProduction</a:t>
              </a:r>
              <a:endParaRPr lang="en-US" sz="2400">
                <a:solidFill>
                  <a:schemeClr val="bg1"/>
                </a:solidFill>
                <a:latin typeface="Source Sans Pro"/>
                <a:ea typeface="Source Sans Pro"/>
                <a:cs typeface="Calibri"/>
              </a:endParaRPr>
            </a:p>
          </p:txBody>
        </p:sp>
        <p:sp>
          <p:nvSpPr>
            <p:cNvPr id="15" name="object 29">
              <a:extLst>
                <a:ext uri="{FF2B5EF4-FFF2-40B4-BE49-F238E27FC236}">
                  <a16:creationId xmlns:a16="http://schemas.microsoft.com/office/drawing/2014/main" id="{C4F50112-033E-4EE3-AE3B-283DEC777CEE}"/>
                </a:ext>
              </a:extLst>
            </p:cNvPr>
            <p:cNvSpPr txBox="1"/>
            <p:nvPr/>
          </p:nvSpPr>
          <p:spPr>
            <a:xfrm>
              <a:off x="14853955" y="8369288"/>
              <a:ext cx="3388697" cy="1074718"/>
            </a:xfrm>
            <a:prstGeom prst="rect">
              <a:avLst/>
            </a:prstGeom>
          </p:spPr>
          <p:txBody>
            <a:bodyPr vert="horz" wrap="square" lIns="0" tIns="12065" rIns="0" bIns="0" rtlCol="0" anchor="t">
              <a:spAutoFit/>
            </a:bodyPr>
            <a:lstStyle/>
            <a:p>
              <a:pPr marL="12700" marR="5080" indent="153035" algn="ctr">
                <a:lnSpc>
                  <a:spcPct val="150000"/>
                </a:lnSpc>
                <a:spcBef>
                  <a:spcPts val="95"/>
                </a:spcBef>
              </a:pPr>
              <a:r>
                <a:rPr lang="en-US" sz="2400" b="1" spc="-40">
                  <a:solidFill>
                    <a:schemeClr val="bg1"/>
                  </a:solidFill>
                  <a:latin typeface="Source Sans Pro"/>
                  <a:ea typeface="+mn-lt"/>
                  <a:cs typeface="+mn-lt"/>
                </a:rPr>
                <a:t>Training</a:t>
              </a:r>
              <a:endParaRPr lang="en-US">
                <a:solidFill>
                  <a:schemeClr val="bg1"/>
                </a:solidFill>
                <a:latin typeface="Source Sans Pro"/>
                <a:ea typeface="Source Sans Pro"/>
              </a:endParaRPr>
            </a:p>
            <a:p>
              <a:pPr marL="12700" marR="5080" indent="153035" algn="ctr">
                <a:lnSpc>
                  <a:spcPct val="150000"/>
                </a:lnSpc>
                <a:spcBef>
                  <a:spcPts val="95"/>
                </a:spcBef>
              </a:pPr>
              <a:r>
                <a:rPr sz="2400" spc="-80">
                  <a:solidFill>
                    <a:schemeClr val="bg1"/>
                  </a:solidFill>
                  <a:latin typeface="Source Sans Pro"/>
                  <a:ea typeface="Source Sans Pro"/>
                  <a:cs typeface="Lucida Sans"/>
                </a:rPr>
                <a:t>(Organ</a:t>
              </a:r>
              <a:r>
                <a:rPr sz="2400" spc="-55">
                  <a:solidFill>
                    <a:schemeClr val="bg1"/>
                  </a:solidFill>
                  <a:latin typeface="Source Sans Pro"/>
                  <a:ea typeface="Source Sans Pro"/>
                  <a:cs typeface="Lucida Sans"/>
                </a:rPr>
                <a:t>i</a:t>
              </a:r>
              <a:r>
                <a:rPr sz="2400" spc="-100">
                  <a:solidFill>
                    <a:schemeClr val="bg1"/>
                  </a:solidFill>
                  <a:latin typeface="Source Sans Pro"/>
                  <a:ea typeface="Source Sans Pro"/>
                  <a:cs typeface="Lucida Sans"/>
                </a:rPr>
                <a:t>zation)</a:t>
              </a:r>
              <a:endParaRPr lang="en-US" sz="2400">
                <a:solidFill>
                  <a:schemeClr val="bg1"/>
                </a:solidFill>
                <a:latin typeface="Source Sans Pro"/>
                <a:ea typeface="Source Sans Pro"/>
                <a:cs typeface="Lucida Sans"/>
              </a:endParaRPr>
            </a:p>
          </p:txBody>
        </p:sp>
        <p:cxnSp>
          <p:nvCxnSpPr>
            <p:cNvPr id="17" name="Straight Arrow Connector 16">
              <a:extLst>
                <a:ext uri="{FF2B5EF4-FFF2-40B4-BE49-F238E27FC236}">
                  <a16:creationId xmlns:a16="http://schemas.microsoft.com/office/drawing/2014/main" id="{046F7639-A58F-4044-B08B-8959C7B5A9FD}"/>
                </a:ext>
              </a:extLst>
            </p:cNvPr>
            <p:cNvCxnSpPr>
              <a:cxnSpLocks/>
            </p:cNvCxnSpPr>
            <p:nvPr/>
          </p:nvCxnSpPr>
          <p:spPr>
            <a:xfrm flipV="1">
              <a:off x="14903055" y="8670326"/>
              <a:ext cx="719372" cy="588"/>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E20020-9A92-4B99-91BB-411087E8437D}"/>
                </a:ext>
              </a:extLst>
            </p:cNvPr>
            <p:cNvCxnSpPr>
              <a:cxnSpLocks/>
            </p:cNvCxnSpPr>
            <p:nvPr/>
          </p:nvCxnSpPr>
          <p:spPr>
            <a:xfrm flipV="1">
              <a:off x="17431661" y="8678117"/>
              <a:ext cx="758063" cy="588"/>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7" name="Picture 26" descr="Background pattern&#10;&#10;Description automatically generated">
            <a:extLst>
              <a:ext uri="{FF2B5EF4-FFF2-40B4-BE49-F238E27FC236}">
                <a16:creationId xmlns:a16="http://schemas.microsoft.com/office/drawing/2014/main" id="{90C5E021-23EC-450E-AB3E-1DCCA9234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9994" y="284870"/>
            <a:ext cx="4516073" cy="4516073"/>
          </a:xfrm>
          <a:prstGeom prst="rect">
            <a:avLst/>
          </a:prstGeom>
          <a:noFill/>
        </p:spPr>
      </p:pic>
      <p:pic>
        <p:nvPicPr>
          <p:cNvPr id="28" name="Picture 28">
            <a:extLst>
              <a:ext uri="{FF2B5EF4-FFF2-40B4-BE49-F238E27FC236}">
                <a16:creationId xmlns:a16="http://schemas.microsoft.com/office/drawing/2014/main" id="{26B22228-7CC1-4DAC-99A5-7236B6F26FF0}"/>
              </a:ext>
            </a:extLst>
          </p:cNvPr>
          <p:cNvPicPr>
            <a:picLocks noChangeAspect="1"/>
          </p:cNvPicPr>
          <p:nvPr/>
        </p:nvPicPr>
        <p:blipFill rotWithShape="1">
          <a:blip r:embed="rId3"/>
          <a:srcRect t="39" r="18504" b="-190"/>
          <a:stretch/>
        </p:blipFill>
        <p:spPr>
          <a:xfrm>
            <a:off x="13984045" y="1166322"/>
            <a:ext cx="4978129" cy="4079788"/>
          </a:xfrm>
          <a:prstGeom prst="rect">
            <a:avLst/>
          </a:prstGeom>
        </p:spPr>
      </p:pic>
    </p:spTree>
    <p:extLst>
      <p:ext uri="{BB962C8B-B14F-4D97-AF65-F5344CB8AC3E}">
        <p14:creationId xmlns:p14="http://schemas.microsoft.com/office/powerpoint/2010/main" val="1464626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AAF61C-C928-465E-91D4-308B3B232525}"/>
              </a:ext>
            </a:extLst>
          </p:cNvPr>
          <p:cNvSpPr/>
          <p:nvPr/>
        </p:nvSpPr>
        <p:spPr>
          <a:xfrm>
            <a:off x="10052050" y="1410476"/>
            <a:ext cx="1507808" cy="460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S" sz="2968">
              <a:solidFill>
                <a:srgbClr val="FFFFFF"/>
              </a:solidFill>
              <a:latin typeface="Calibri"/>
            </a:endParaRPr>
          </a:p>
        </p:txBody>
      </p:sp>
      <p:sp>
        <p:nvSpPr>
          <p:cNvPr id="7" name="Title 6"/>
          <p:cNvSpPr>
            <a:spLocks noGrp="1"/>
          </p:cNvSpPr>
          <p:nvPr>
            <p:ph type="title"/>
          </p:nvPr>
        </p:nvSpPr>
        <p:spPr>
          <a:xfrm>
            <a:off x="792300" y="503000"/>
            <a:ext cx="9593512" cy="663435"/>
          </a:xfrm>
        </p:spPr>
        <p:txBody>
          <a:bodyPr wrap="none" anchor="ctr">
            <a:noAutofit/>
          </a:bodyPr>
          <a:lstStyle/>
          <a:p>
            <a:pPr fontAlgn="base"/>
            <a:r>
              <a:rPr lang="en-US" b="1">
                <a:latin typeface="Source Sans Pro"/>
                <a:ea typeface="Source Sans Pro"/>
                <a:cs typeface="Calibri"/>
              </a:rPr>
              <a:t>JS SDK</a:t>
            </a:r>
          </a:p>
        </p:txBody>
      </p:sp>
      <p:sp>
        <p:nvSpPr>
          <p:cNvPr id="5" name="Slide Number Placeholder 4">
            <a:extLst>
              <a:ext uri="{FF2B5EF4-FFF2-40B4-BE49-F238E27FC236}">
                <a16:creationId xmlns:a16="http://schemas.microsoft.com/office/drawing/2014/main" id="{A0B887B2-5B81-1D4E-A26D-E8BF86D8C354}"/>
              </a:ext>
            </a:extLst>
          </p:cNvPr>
          <p:cNvSpPr>
            <a:spLocks noGrp="1"/>
          </p:cNvSpPr>
          <p:nvPr>
            <p:ph type="sldNum" sz="quarter" idx="4"/>
          </p:nvPr>
        </p:nvSpPr>
        <p:spPr>
          <a:xfrm>
            <a:off x="16299274" y="10612299"/>
            <a:ext cx="3019511" cy="696656"/>
          </a:xfrm>
        </p:spPr>
        <p:txBody>
          <a:bodyPr wrap="none" anchor="ctr">
            <a:normAutofit/>
          </a:bodyPr>
          <a:lstStyle/>
          <a:p>
            <a:pPr defTabSz="1507800">
              <a:spcAft>
                <a:spcPts val="1319"/>
              </a:spcAft>
            </a:pPr>
            <a:fld id="{3A707DD9-E92B-45E8-BE0A-E6B2EDF345EB}" type="slidenum">
              <a:rPr lang="en-US">
                <a:latin typeface="Calibri Light"/>
              </a:rPr>
              <a:pPr defTabSz="1507800">
                <a:spcAft>
                  <a:spcPts val="1319"/>
                </a:spcAft>
              </a:pPr>
              <a:t>11</a:t>
            </a:fld>
            <a:endParaRPr lang="en-US">
              <a:latin typeface="Calibri Light"/>
            </a:endParaRPr>
          </a:p>
        </p:txBody>
      </p:sp>
      <p:sp>
        <p:nvSpPr>
          <p:cNvPr id="18" name="Rectangle 17">
            <a:extLst>
              <a:ext uri="{FF2B5EF4-FFF2-40B4-BE49-F238E27FC236}">
                <a16:creationId xmlns:a16="http://schemas.microsoft.com/office/drawing/2014/main" id="{1041B5B1-14F1-43ED-9DE7-EF8A63ED5366}"/>
              </a:ext>
            </a:extLst>
          </p:cNvPr>
          <p:cNvSpPr/>
          <p:nvPr/>
        </p:nvSpPr>
        <p:spPr>
          <a:xfrm>
            <a:off x="11666277" y="14023"/>
            <a:ext cx="8432812" cy="1062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S" sz="2968">
              <a:solidFill>
                <a:srgbClr val="FFFFFF"/>
              </a:solidFill>
              <a:latin typeface="Calibri"/>
              <a:cs typeface="Calibri"/>
            </a:endParaRPr>
          </a:p>
        </p:txBody>
      </p:sp>
      <p:sp>
        <p:nvSpPr>
          <p:cNvPr id="6" name="Rectangle 5">
            <a:extLst>
              <a:ext uri="{FF2B5EF4-FFF2-40B4-BE49-F238E27FC236}">
                <a16:creationId xmlns:a16="http://schemas.microsoft.com/office/drawing/2014/main" id="{A9166A24-7301-4F05-BC73-6565AC65E570}"/>
              </a:ext>
            </a:extLst>
          </p:cNvPr>
          <p:cNvSpPr/>
          <p:nvPr/>
        </p:nvSpPr>
        <p:spPr>
          <a:xfrm>
            <a:off x="11526206" y="-19548"/>
            <a:ext cx="300770" cy="10643932"/>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A" sz="2968">
              <a:solidFill>
                <a:srgbClr val="FFFFFF"/>
              </a:solidFill>
              <a:latin typeface="Calibri"/>
            </a:endParaRPr>
          </a:p>
        </p:txBody>
      </p:sp>
      <p:pic>
        <p:nvPicPr>
          <p:cNvPr id="22" name="Picture 27" descr="Background pattern&#10;&#10;Description automatically generated">
            <a:extLst>
              <a:ext uri="{FF2B5EF4-FFF2-40B4-BE49-F238E27FC236}">
                <a16:creationId xmlns:a16="http://schemas.microsoft.com/office/drawing/2014/main" id="{2DADE025-BEED-4CCA-BE05-B341347C3CE9}"/>
              </a:ext>
            </a:extLst>
          </p:cNvPr>
          <p:cNvPicPr>
            <a:picLocks noChangeAspect="1"/>
          </p:cNvPicPr>
          <p:nvPr/>
        </p:nvPicPr>
        <p:blipFill rotWithShape="1">
          <a:blip r:embed="rId3"/>
          <a:srcRect l="-92" t="-1606" r="-2523" b="25229"/>
          <a:stretch/>
        </p:blipFill>
        <p:spPr>
          <a:xfrm>
            <a:off x="10233367" y="7974684"/>
            <a:ext cx="3577510" cy="2660887"/>
          </a:xfrm>
          <a:prstGeom prst="rect">
            <a:avLst/>
          </a:prstGeom>
        </p:spPr>
      </p:pic>
      <p:sp>
        <p:nvSpPr>
          <p:cNvPr id="17" name="Rectangle 16">
            <a:extLst>
              <a:ext uri="{FF2B5EF4-FFF2-40B4-BE49-F238E27FC236}">
                <a16:creationId xmlns:a16="http://schemas.microsoft.com/office/drawing/2014/main" id="{307A26CF-BC38-D945-A92D-49EC378DA28E}"/>
              </a:ext>
            </a:extLst>
          </p:cNvPr>
          <p:cNvSpPr/>
          <p:nvPr/>
        </p:nvSpPr>
        <p:spPr>
          <a:xfrm>
            <a:off x="12422981" y="7114826"/>
            <a:ext cx="7558456" cy="2789338"/>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S" sz="2968">
              <a:solidFill>
                <a:srgbClr val="FFFFFF"/>
              </a:solidFill>
              <a:latin typeface="Calibri"/>
            </a:endParaRPr>
          </a:p>
        </p:txBody>
      </p:sp>
      <p:pic>
        <p:nvPicPr>
          <p:cNvPr id="2" name="Picture 31" descr="Background pattern&#10;&#10;Description automatically generated">
            <a:extLst>
              <a:ext uri="{FF2B5EF4-FFF2-40B4-BE49-F238E27FC236}">
                <a16:creationId xmlns:a16="http://schemas.microsoft.com/office/drawing/2014/main" id="{4B4E9332-4EA7-46D1-A8C2-C0530AFDA6A7}"/>
              </a:ext>
            </a:extLst>
          </p:cNvPr>
          <p:cNvPicPr>
            <a:picLocks noChangeAspect="1"/>
          </p:cNvPicPr>
          <p:nvPr/>
        </p:nvPicPr>
        <p:blipFill rotWithShape="1">
          <a:blip r:embed="rId4"/>
          <a:srcRect l="18049" b="16667"/>
          <a:stretch/>
        </p:blipFill>
        <p:spPr>
          <a:xfrm>
            <a:off x="17286695" y="115703"/>
            <a:ext cx="2694743" cy="1929805"/>
          </a:xfrm>
          <a:prstGeom prst="rect">
            <a:avLst/>
          </a:prstGeom>
        </p:spPr>
      </p:pic>
      <p:sp>
        <p:nvSpPr>
          <p:cNvPr id="21" name="Content Placeholder 2">
            <a:extLst>
              <a:ext uri="{FF2B5EF4-FFF2-40B4-BE49-F238E27FC236}">
                <a16:creationId xmlns:a16="http://schemas.microsoft.com/office/drawing/2014/main" id="{AA0AAFF3-7C10-7143-AF36-BF4D12C371D8}"/>
              </a:ext>
            </a:extLst>
          </p:cNvPr>
          <p:cNvSpPr txBox="1">
            <a:spLocks/>
          </p:cNvSpPr>
          <p:nvPr/>
        </p:nvSpPr>
        <p:spPr>
          <a:xfrm>
            <a:off x="777967" y="2369487"/>
            <a:ext cx="5838959" cy="1847398"/>
          </a:xfrm>
          <a:prstGeom prst="rect">
            <a:avLst/>
          </a:prstGeom>
        </p:spPr>
        <p:txBody>
          <a:bodyPr vert="horz" lIns="0" tIns="0" rIns="0" bIns="0" rtlCol="0" anchor="t">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64" indent="0" defTabSz="2010400">
              <a:lnSpc>
                <a:spcPts val="3518"/>
              </a:lnSpc>
              <a:spcBef>
                <a:spcPts val="130"/>
              </a:spcBef>
              <a:spcAft>
                <a:spcPts val="660"/>
              </a:spcAft>
              <a:buClr>
                <a:srgbClr val="1CB8A2"/>
              </a:buClr>
              <a:buNone/>
              <a:tabLst>
                <a:tab pos="577805" algn="l"/>
                <a:tab pos="578441" algn="l"/>
              </a:tabLst>
            </a:pPr>
            <a:r>
              <a:rPr lang="en-GB" sz="2638" b="1" spc="-86">
                <a:solidFill>
                  <a:srgbClr val="2A3C46"/>
                </a:solidFill>
                <a:latin typeface="Source Sans Pro" panose="020B0503030403020204" pitchFamily="34" charset="0"/>
                <a:ea typeface="Source Sans Pro" panose="020B0503030403020204" pitchFamily="34" charset="0"/>
                <a:cs typeface="Lucida Sans"/>
              </a:rPr>
              <a:t>FUL</a:t>
            </a:r>
            <a:r>
              <a:rPr lang="en-GB" sz="2638" b="1" spc="-44">
                <a:solidFill>
                  <a:srgbClr val="2A3C46"/>
                </a:solidFill>
                <a:latin typeface="Source Sans Pro" panose="020B0503030403020204" pitchFamily="34" charset="0"/>
                <a:ea typeface="Source Sans Pro" panose="020B0503030403020204" pitchFamily="34" charset="0"/>
                <a:cs typeface="Lucida Sans"/>
              </a:rPr>
              <a:t>L</a:t>
            </a:r>
            <a:r>
              <a:rPr lang="en-GB" sz="2638" b="1" spc="-51">
                <a:solidFill>
                  <a:srgbClr val="2A3C46"/>
                </a:solidFill>
                <a:latin typeface="Source Sans Pro" panose="020B0503030403020204" pitchFamily="34" charset="0"/>
                <a:ea typeface="Source Sans Pro" panose="020B0503030403020204" pitchFamily="34" charset="0"/>
                <a:cs typeface="Lucida Sans"/>
              </a:rPr>
              <a:t>Y</a:t>
            </a:r>
            <a:r>
              <a:rPr lang="en-GB" sz="2638" b="1" spc="-215">
                <a:solidFill>
                  <a:srgbClr val="2A3C46"/>
                </a:solidFill>
                <a:latin typeface="Source Sans Pro" panose="020B0503030403020204" pitchFamily="34" charset="0"/>
                <a:ea typeface="Source Sans Pro" panose="020B0503030403020204" pitchFamily="34" charset="0"/>
                <a:cs typeface="Lucida Sans"/>
              </a:rPr>
              <a:t> </a:t>
            </a:r>
            <a:r>
              <a:rPr lang="en-GB" sz="2638" b="1" spc="4">
                <a:solidFill>
                  <a:srgbClr val="2A3C46"/>
                </a:solidFill>
                <a:latin typeface="Source Sans Pro" panose="020B0503030403020204" pitchFamily="34" charset="0"/>
                <a:ea typeface="Source Sans Pro" panose="020B0503030403020204" pitchFamily="34" charset="0"/>
                <a:cs typeface="Lucida Sans"/>
              </a:rPr>
              <a:t>OPE</a:t>
            </a:r>
            <a:r>
              <a:rPr lang="en-GB" sz="2638" b="1" spc="11">
                <a:solidFill>
                  <a:srgbClr val="2A3C46"/>
                </a:solidFill>
                <a:latin typeface="Source Sans Pro" panose="020B0503030403020204" pitchFamily="34" charset="0"/>
                <a:ea typeface="Source Sans Pro" panose="020B0503030403020204" pitchFamily="34" charset="0"/>
                <a:cs typeface="Lucida Sans"/>
              </a:rPr>
              <a:t>N</a:t>
            </a:r>
            <a:r>
              <a:rPr lang="en-GB" sz="2638" b="1" spc="-11">
                <a:solidFill>
                  <a:srgbClr val="2A3C46"/>
                </a:solidFill>
                <a:latin typeface="Source Sans Pro" panose="020B0503030403020204" pitchFamily="34" charset="0"/>
                <a:ea typeface="Source Sans Pro" panose="020B0503030403020204" pitchFamily="34" charset="0"/>
                <a:cs typeface="Lucida Sans"/>
              </a:rPr>
              <a:t>-</a:t>
            </a:r>
            <a:r>
              <a:rPr lang="en-GB" sz="2638" b="1" spc="11">
                <a:solidFill>
                  <a:srgbClr val="2A3C46"/>
                </a:solidFill>
                <a:latin typeface="Source Sans Pro" panose="020B0503030403020204" pitchFamily="34" charset="0"/>
                <a:ea typeface="Source Sans Pro" panose="020B0503030403020204" pitchFamily="34" charset="0"/>
                <a:cs typeface="Lucida Sans"/>
              </a:rPr>
              <a:t>SOU</a:t>
            </a:r>
            <a:r>
              <a:rPr lang="en-GB" sz="2638" b="1" spc="-66">
                <a:solidFill>
                  <a:srgbClr val="2A3C46"/>
                </a:solidFill>
                <a:latin typeface="Source Sans Pro" panose="020B0503030403020204" pitchFamily="34" charset="0"/>
                <a:ea typeface="Source Sans Pro" panose="020B0503030403020204" pitchFamily="34" charset="0"/>
                <a:cs typeface="Lucida Sans"/>
              </a:rPr>
              <a:t>R</a:t>
            </a:r>
            <a:r>
              <a:rPr lang="en-GB" sz="2638" b="1" spc="-44">
                <a:solidFill>
                  <a:srgbClr val="2A3C46"/>
                </a:solidFill>
                <a:latin typeface="Source Sans Pro" panose="020B0503030403020204" pitchFamily="34" charset="0"/>
                <a:ea typeface="Source Sans Pro" panose="020B0503030403020204" pitchFamily="34" charset="0"/>
                <a:cs typeface="Lucida Sans"/>
              </a:rPr>
              <a:t>CE</a:t>
            </a:r>
            <a:endParaRPr lang="en-GB" sz="2638" b="1">
              <a:solidFill>
                <a:srgbClr val="222222"/>
              </a:solidFill>
              <a:latin typeface="Source Sans Pro" panose="020B0503030403020204" pitchFamily="34" charset="0"/>
              <a:ea typeface="Source Sans Pro" panose="020B0503030403020204" pitchFamily="34" charset="0"/>
              <a:cs typeface="Lucida Sans"/>
            </a:endParaRP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err="1">
                <a:solidFill>
                  <a:srgbClr val="222222"/>
                </a:solidFill>
                <a:latin typeface="Source Sans Pro"/>
                <a:ea typeface="Source Sans Pro"/>
              </a:rPr>
              <a:t>www.npmjs.com</a:t>
            </a:r>
            <a:r>
              <a:rPr lang="en-US" sz="2418">
                <a:solidFill>
                  <a:srgbClr val="222222"/>
                </a:solidFill>
                <a:latin typeface="Source Sans Pro"/>
                <a:ea typeface="Source Sans Pro"/>
              </a:rPr>
              <a:t>/org/</a:t>
            </a:r>
            <a:r>
              <a:rPr lang="en-US" sz="2418" err="1">
                <a:solidFill>
                  <a:srgbClr val="222222"/>
                </a:solidFill>
                <a:latin typeface="Source Sans Pro"/>
                <a:ea typeface="Source Sans Pro"/>
              </a:rPr>
              <a:t>commercetools</a:t>
            </a:r>
            <a:endParaRPr lang="en-US" sz="2418">
              <a:solidFill>
                <a:srgbClr val="222222"/>
              </a:solidFill>
              <a:latin typeface="Source Sans Pro"/>
              <a:ea typeface="Source Sans Pro"/>
            </a:endParaRP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err="1">
                <a:solidFill>
                  <a:srgbClr val="222222"/>
                </a:solidFill>
                <a:latin typeface="Source Sans Pro"/>
                <a:ea typeface="Source Sans Pro"/>
              </a:rPr>
              <a:t>www.github.com</a:t>
            </a:r>
            <a:r>
              <a:rPr lang="en-US" sz="2418">
                <a:solidFill>
                  <a:srgbClr val="222222"/>
                </a:solidFill>
                <a:latin typeface="Source Sans Pro"/>
                <a:ea typeface="Source Sans Pro"/>
              </a:rPr>
              <a:t>/</a:t>
            </a:r>
            <a:r>
              <a:rPr lang="en-US" sz="2418" err="1">
                <a:solidFill>
                  <a:srgbClr val="222222"/>
                </a:solidFill>
                <a:latin typeface="Source Sans Pro"/>
                <a:ea typeface="Source Sans Pro"/>
              </a:rPr>
              <a:t>commercetools</a:t>
            </a:r>
            <a:r>
              <a:rPr lang="en-US" sz="2418">
                <a:solidFill>
                  <a:srgbClr val="222222"/>
                </a:solidFill>
                <a:latin typeface="Source Sans Pro"/>
                <a:ea typeface="Source Sans Pro"/>
              </a:rPr>
              <a:t>/</a:t>
            </a:r>
            <a:r>
              <a:rPr lang="en-US" sz="2418" err="1">
                <a:solidFill>
                  <a:srgbClr val="222222"/>
                </a:solidFill>
                <a:latin typeface="Source Sans Pro"/>
                <a:ea typeface="Source Sans Pro"/>
              </a:rPr>
              <a:t>nodejs</a:t>
            </a:r>
            <a:endParaRPr lang="en-US" sz="2418">
              <a:solidFill>
                <a:srgbClr val="222222"/>
              </a:solidFill>
              <a:latin typeface="Source Sans Pro"/>
              <a:ea typeface="Source Sans Pro"/>
            </a:endParaRPr>
          </a:p>
        </p:txBody>
      </p:sp>
      <p:sp>
        <p:nvSpPr>
          <p:cNvPr id="27" name="Content Placeholder 2">
            <a:extLst>
              <a:ext uri="{FF2B5EF4-FFF2-40B4-BE49-F238E27FC236}">
                <a16:creationId xmlns:a16="http://schemas.microsoft.com/office/drawing/2014/main" id="{B75133BE-6E5A-1746-8C96-3EF0BE911C7C}"/>
              </a:ext>
            </a:extLst>
          </p:cNvPr>
          <p:cNvSpPr txBox="1">
            <a:spLocks/>
          </p:cNvSpPr>
          <p:nvPr/>
        </p:nvSpPr>
        <p:spPr>
          <a:xfrm>
            <a:off x="7236079" y="2369487"/>
            <a:ext cx="4795758" cy="2418989"/>
          </a:xfrm>
          <a:prstGeom prst="rect">
            <a:avLst/>
          </a:prstGeom>
        </p:spPr>
        <p:txBody>
          <a:bodyPr vert="horz" lIns="0" tIns="0" rIns="0" bIns="0" rtlCol="0" anchor="t">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64" indent="0" defTabSz="2010400">
              <a:lnSpc>
                <a:spcPts val="3518"/>
              </a:lnSpc>
              <a:spcBef>
                <a:spcPts val="130"/>
              </a:spcBef>
              <a:spcAft>
                <a:spcPts val="660"/>
              </a:spcAft>
              <a:buClr>
                <a:srgbClr val="1CB8A2"/>
              </a:buClr>
              <a:buNone/>
              <a:tabLst>
                <a:tab pos="577805" algn="l"/>
                <a:tab pos="578441" algn="l"/>
              </a:tabLst>
            </a:pPr>
            <a:r>
              <a:rPr lang="en-GB" sz="2638" b="1" spc="-86">
                <a:solidFill>
                  <a:srgbClr val="2A3C46"/>
                </a:solidFill>
                <a:latin typeface="Source Sans Pro" panose="020B0503030403020204" pitchFamily="34" charset="0"/>
                <a:ea typeface="Source Sans Pro" panose="020B0503030403020204" pitchFamily="34" charset="0"/>
                <a:cs typeface="Lucida Sans"/>
              </a:rPr>
              <a:t>HTTP client</a:t>
            </a:r>
            <a:endParaRPr lang="en-GB" sz="2638" b="1">
              <a:solidFill>
                <a:srgbClr val="222222"/>
              </a:solidFill>
              <a:latin typeface="Source Sans Pro" panose="020B0503030403020204" pitchFamily="34" charset="0"/>
              <a:ea typeface="Source Sans Pro" panose="020B0503030403020204" pitchFamily="34" charset="0"/>
              <a:cs typeface="Lucida Sans"/>
            </a:endParaRP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execution of requests</a:t>
            </a: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transformation of requests</a:t>
            </a: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authorization of the request</a:t>
            </a:r>
          </a:p>
        </p:txBody>
      </p:sp>
      <p:sp>
        <p:nvSpPr>
          <p:cNvPr id="28" name="Content Placeholder 2">
            <a:extLst>
              <a:ext uri="{FF2B5EF4-FFF2-40B4-BE49-F238E27FC236}">
                <a16:creationId xmlns:a16="http://schemas.microsoft.com/office/drawing/2014/main" id="{D13C7BB3-5C92-5A48-9D61-3E88C6F24732}"/>
              </a:ext>
            </a:extLst>
          </p:cNvPr>
          <p:cNvSpPr txBox="1">
            <a:spLocks/>
          </p:cNvSpPr>
          <p:nvPr/>
        </p:nvSpPr>
        <p:spPr>
          <a:xfrm>
            <a:off x="834518" y="5815065"/>
            <a:ext cx="5725852" cy="2532455"/>
          </a:xfrm>
          <a:prstGeom prst="rect">
            <a:avLst/>
          </a:prstGeom>
        </p:spPr>
        <p:txBody>
          <a:bodyPr vert="horz" lIns="0" tIns="0" rIns="0" bIns="0" rtlCol="0" anchor="t">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64" indent="0" defTabSz="2010400">
              <a:lnSpc>
                <a:spcPts val="3518"/>
              </a:lnSpc>
              <a:spcBef>
                <a:spcPts val="130"/>
              </a:spcBef>
              <a:spcAft>
                <a:spcPts val="660"/>
              </a:spcAft>
              <a:buClr>
                <a:srgbClr val="1CB8A2"/>
              </a:buClr>
              <a:buNone/>
              <a:tabLst>
                <a:tab pos="577805" algn="l"/>
                <a:tab pos="578441" algn="l"/>
              </a:tabLst>
            </a:pPr>
            <a:r>
              <a:rPr lang="en-GB" sz="2638" b="1" spc="-86">
                <a:solidFill>
                  <a:srgbClr val="2A3C46"/>
                </a:solidFill>
                <a:latin typeface="Source Sans Pro" panose="020B0503030403020204" pitchFamily="34" charset="0"/>
                <a:ea typeface="Source Sans Pro" panose="020B0503030403020204" pitchFamily="34" charset="0"/>
                <a:cs typeface="Lucida Sans"/>
              </a:rPr>
              <a:t>Tracing</a:t>
            </a:r>
            <a:endParaRPr lang="en-GB" sz="2638" b="1">
              <a:solidFill>
                <a:srgbClr val="222222"/>
              </a:solidFill>
              <a:latin typeface="Source Sans Pro" panose="020B0503030403020204" pitchFamily="34" charset="0"/>
              <a:ea typeface="Source Sans Pro" panose="020B0503030403020204" pitchFamily="34" charset="0"/>
              <a:cs typeface="Lucida Sans"/>
            </a:endParaRP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logging of the request</a:t>
            </a: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retry in case of errors</a:t>
            </a: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limitation of concurrent requests</a:t>
            </a:r>
          </a:p>
        </p:txBody>
      </p:sp>
      <p:sp>
        <p:nvSpPr>
          <p:cNvPr id="29" name="Content Placeholder 2">
            <a:extLst>
              <a:ext uri="{FF2B5EF4-FFF2-40B4-BE49-F238E27FC236}">
                <a16:creationId xmlns:a16="http://schemas.microsoft.com/office/drawing/2014/main" id="{3A083931-9449-5C40-988A-B736DE19BF5D}"/>
              </a:ext>
            </a:extLst>
          </p:cNvPr>
          <p:cNvSpPr txBox="1">
            <a:spLocks/>
          </p:cNvSpPr>
          <p:nvPr/>
        </p:nvSpPr>
        <p:spPr>
          <a:xfrm>
            <a:off x="7226427" y="5815065"/>
            <a:ext cx="3697103" cy="1410433"/>
          </a:xfrm>
          <a:prstGeom prst="rect">
            <a:avLst/>
          </a:prstGeom>
        </p:spPr>
        <p:txBody>
          <a:bodyPr vert="horz" lIns="0" tIns="0" rIns="0" bIns="0" rtlCol="0" anchor="t">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64" indent="0" defTabSz="2010400">
              <a:lnSpc>
                <a:spcPts val="3518"/>
              </a:lnSpc>
              <a:spcBef>
                <a:spcPts val="130"/>
              </a:spcBef>
              <a:spcAft>
                <a:spcPts val="660"/>
              </a:spcAft>
              <a:buClr>
                <a:srgbClr val="1CB8A2"/>
              </a:buClr>
              <a:buNone/>
              <a:tabLst>
                <a:tab pos="577805" algn="l"/>
                <a:tab pos="578441" algn="l"/>
              </a:tabLst>
            </a:pPr>
            <a:r>
              <a:rPr lang="en-GB" sz="2638" b="1" spc="-86">
                <a:solidFill>
                  <a:srgbClr val="2A3C46"/>
                </a:solidFill>
                <a:latin typeface="Source Sans Pro" panose="020B0503030403020204" pitchFamily="34" charset="0"/>
                <a:ea typeface="Source Sans Pro" panose="020B0503030403020204" pitchFamily="34" charset="0"/>
                <a:cs typeface="Lucida Sans"/>
              </a:rPr>
              <a:t>Development support</a:t>
            </a:r>
            <a:endParaRPr lang="en-GB" sz="2638" b="1">
              <a:solidFill>
                <a:srgbClr val="222222"/>
              </a:solidFill>
              <a:latin typeface="Source Sans Pro" panose="020B0503030403020204" pitchFamily="34" charset="0"/>
              <a:ea typeface="Source Sans Pro" panose="020B0503030403020204" pitchFamily="34" charset="0"/>
              <a:cs typeface="Lucida Sans"/>
            </a:endParaRP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err="1">
                <a:solidFill>
                  <a:srgbClr val="222222"/>
                </a:solidFill>
                <a:latin typeface="Source Sans Pro"/>
                <a:ea typeface="Source Sans Pro"/>
              </a:rPr>
              <a:t>Middlewares</a:t>
            </a:r>
            <a:endParaRPr lang="en-US" sz="2418">
              <a:solidFill>
                <a:srgbClr val="222222"/>
              </a:solidFill>
              <a:latin typeface="Source Sans Pro"/>
              <a:ea typeface="Source Sans Pro"/>
            </a:endParaRPr>
          </a:p>
        </p:txBody>
      </p:sp>
      <p:pic>
        <p:nvPicPr>
          <p:cNvPr id="32" name="object 8">
            <a:extLst>
              <a:ext uri="{FF2B5EF4-FFF2-40B4-BE49-F238E27FC236}">
                <a16:creationId xmlns:a16="http://schemas.microsoft.com/office/drawing/2014/main" id="{035DE402-CE7F-0548-A099-8140516D6CCF}"/>
              </a:ext>
            </a:extLst>
          </p:cNvPr>
          <p:cNvPicPr/>
          <p:nvPr/>
        </p:nvPicPr>
        <p:blipFill>
          <a:blip r:embed="rId5" cstate="print"/>
          <a:stretch>
            <a:fillRect/>
          </a:stretch>
        </p:blipFill>
        <p:spPr>
          <a:xfrm>
            <a:off x="12217268" y="7340971"/>
            <a:ext cx="7558456" cy="2563191"/>
          </a:xfrm>
          <a:prstGeom prst="rect">
            <a:avLst/>
          </a:prstGeom>
        </p:spPr>
      </p:pic>
      <p:sp>
        <p:nvSpPr>
          <p:cNvPr id="33" name="object 9">
            <a:extLst>
              <a:ext uri="{FF2B5EF4-FFF2-40B4-BE49-F238E27FC236}">
                <a16:creationId xmlns:a16="http://schemas.microsoft.com/office/drawing/2014/main" id="{38501674-6C16-E94B-8042-751D5DB364F3}"/>
              </a:ext>
            </a:extLst>
          </p:cNvPr>
          <p:cNvSpPr txBox="1"/>
          <p:nvPr/>
        </p:nvSpPr>
        <p:spPr>
          <a:xfrm>
            <a:off x="13004145" y="1726693"/>
            <a:ext cx="5752697" cy="3746532"/>
          </a:xfrm>
          <a:prstGeom prst="rect">
            <a:avLst/>
          </a:prstGeom>
        </p:spPr>
        <p:txBody>
          <a:bodyPr vert="horz" wrap="square" lIns="0" tIns="84449" rIns="0" bIns="0" rtlCol="0">
            <a:spAutoFit/>
          </a:bodyPr>
          <a:lstStyle/>
          <a:p>
            <a:pPr marL="483833" indent="-471769" defTabSz="1507800">
              <a:spcBef>
                <a:spcPts val="664"/>
              </a:spcBef>
              <a:buClr>
                <a:srgbClr val="FFFF00"/>
              </a:buClr>
              <a:buFont typeface="Wingdings" pitchFamily="2" charset="2"/>
              <a:buChar char="§"/>
              <a:tabLst>
                <a:tab pos="483197" algn="l"/>
                <a:tab pos="484468" algn="l"/>
              </a:tabLst>
            </a:pP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commercetools</a:t>
            </a: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sdk</a:t>
            </a:r>
            <a:r>
              <a:rPr sz="1979" spc="11">
                <a:solidFill>
                  <a:srgbClr val="FFFFFF"/>
                </a:solidFill>
                <a:latin typeface="Source Sans Pro" panose="020B0503030403020204" pitchFamily="34" charset="0"/>
                <a:ea typeface="Source Sans Pro" panose="020B0503030403020204" pitchFamily="34" charset="0"/>
                <a:cs typeface="Courier New"/>
              </a:rPr>
              <a:t>-client</a:t>
            </a:r>
            <a:endParaRPr sz="1979">
              <a:solidFill>
                <a:srgbClr val="FFFFFF"/>
              </a:solidFill>
              <a:latin typeface="Source Sans Pro" panose="020B0503030403020204" pitchFamily="34" charset="0"/>
              <a:ea typeface="Source Sans Pro" panose="020B0503030403020204" pitchFamily="34" charset="0"/>
              <a:cs typeface="Courier New"/>
            </a:endParaRPr>
          </a:p>
          <a:p>
            <a:pPr marL="1237519" lvl="1" indent="-471769" defTabSz="1507800">
              <a:spcBef>
                <a:spcPts val="576"/>
              </a:spcBef>
              <a:buClr>
                <a:srgbClr val="FFFF00"/>
              </a:buClr>
              <a:buFont typeface="Wingdings" pitchFamily="2" charset="2"/>
              <a:buChar char="§"/>
              <a:tabLst>
                <a:tab pos="1237519" algn="l"/>
                <a:tab pos="1238155" algn="l"/>
              </a:tabLst>
            </a:pP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commercetools</a:t>
            </a: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sdk</a:t>
            </a:r>
            <a:r>
              <a:rPr sz="1979" spc="11">
                <a:solidFill>
                  <a:srgbClr val="FFFFFF"/>
                </a:solidFill>
                <a:latin typeface="Source Sans Pro" panose="020B0503030403020204" pitchFamily="34" charset="0"/>
                <a:ea typeface="Source Sans Pro" panose="020B0503030403020204" pitchFamily="34" charset="0"/>
                <a:cs typeface="Courier New"/>
              </a:rPr>
              <a:t>-middleware-auth</a:t>
            </a:r>
            <a:endParaRPr sz="1979">
              <a:solidFill>
                <a:srgbClr val="FFFFFF"/>
              </a:solidFill>
              <a:latin typeface="Source Sans Pro" panose="020B0503030403020204" pitchFamily="34" charset="0"/>
              <a:ea typeface="Source Sans Pro" panose="020B0503030403020204" pitchFamily="34" charset="0"/>
              <a:cs typeface="Courier New"/>
            </a:endParaRPr>
          </a:p>
          <a:p>
            <a:pPr marL="1237519" lvl="1" indent="-471769" defTabSz="1507800">
              <a:spcBef>
                <a:spcPts val="576"/>
              </a:spcBef>
              <a:buClr>
                <a:srgbClr val="FFFF00"/>
              </a:buClr>
              <a:buFont typeface="Wingdings" pitchFamily="2" charset="2"/>
              <a:buChar char="§"/>
              <a:tabLst>
                <a:tab pos="1237519" algn="l"/>
                <a:tab pos="1238155" algn="l"/>
              </a:tabLst>
            </a:pP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commercetools</a:t>
            </a: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sdk</a:t>
            </a:r>
            <a:r>
              <a:rPr sz="1979" spc="11">
                <a:solidFill>
                  <a:srgbClr val="FFFFFF"/>
                </a:solidFill>
                <a:latin typeface="Source Sans Pro" panose="020B0503030403020204" pitchFamily="34" charset="0"/>
                <a:ea typeface="Source Sans Pro" panose="020B0503030403020204" pitchFamily="34" charset="0"/>
                <a:cs typeface="Courier New"/>
              </a:rPr>
              <a:t>-middleware-http</a:t>
            </a:r>
            <a:endParaRPr sz="1979">
              <a:solidFill>
                <a:srgbClr val="FFFFFF"/>
              </a:solidFill>
              <a:latin typeface="Source Sans Pro" panose="020B0503030403020204" pitchFamily="34" charset="0"/>
              <a:ea typeface="Source Sans Pro" panose="020B0503030403020204" pitchFamily="34" charset="0"/>
              <a:cs typeface="Courier New"/>
            </a:endParaRPr>
          </a:p>
          <a:p>
            <a:pPr marL="1237519" lvl="1" indent="-471769" defTabSz="1507800">
              <a:spcBef>
                <a:spcPts val="576"/>
              </a:spcBef>
              <a:buClr>
                <a:srgbClr val="FFFF00"/>
              </a:buClr>
              <a:buFont typeface="Wingdings" pitchFamily="2" charset="2"/>
              <a:buChar char="§"/>
              <a:tabLst>
                <a:tab pos="1237519" algn="l"/>
                <a:tab pos="1238155" algn="l"/>
              </a:tabLst>
            </a:pP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commercetools</a:t>
            </a: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sdk</a:t>
            </a:r>
            <a:r>
              <a:rPr sz="1979" spc="11">
                <a:solidFill>
                  <a:srgbClr val="FFFFFF"/>
                </a:solidFill>
                <a:latin typeface="Source Sans Pro" panose="020B0503030403020204" pitchFamily="34" charset="0"/>
                <a:ea typeface="Source Sans Pro" panose="020B0503030403020204" pitchFamily="34" charset="0"/>
                <a:cs typeface="Courier New"/>
              </a:rPr>
              <a:t>-middleware-logger</a:t>
            </a:r>
            <a:endParaRPr sz="1979">
              <a:solidFill>
                <a:srgbClr val="FFFFFF"/>
              </a:solidFill>
              <a:latin typeface="Source Sans Pro" panose="020B0503030403020204" pitchFamily="34" charset="0"/>
              <a:ea typeface="Source Sans Pro" panose="020B0503030403020204" pitchFamily="34" charset="0"/>
              <a:cs typeface="Courier New"/>
            </a:endParaRPr>
          </a:p>
          <a:p>
            <a:pPr marL="1237519" lvl="1" indent="-471769" defTabSz="1507800">
              <a:spcBef>
                <a:spcPts val="576"/>
              </a:spcBef>
              <a:buClr>
                <a:srgbClr val="FFFF00"/>
              </a:buClr>
              <a:buFont typeface="Wingdings" pitchFamily="2" charset="2"/>
              <a:buChar char="§"/>
              <a:tabLst>
                <a:tab pos="1237519" algn="l"/>
                <a:tab pos="1238155" algn="l"/>
              </a:tabLst>
            </a:pP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commercetools</a:t>
            </a: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sdk</a:t>
            </a:r>
            <a:r>
              <a:rPr sz="1979" spc="11">
                <a:solidFill>
                  <a:srgbClr val="FFFFFF"/>
                </a:solidFill>
                <a:latin typeface="Source Sans Pro" panose="020B0503030403020204" pitchFamily="34" charset="0"/>
                <a:ea typeface="Source Sans Pro" panose="020B0503030403020204" pitchFamily="34" charset="0"/>
                <a:cs typeface="Courier New"/>
              </a:rPr>
              <a:t>-middleware-queue</a:t>
            </a:r>
            <a:endParaRPr sz="1979">
              <a:solidFill>
                <a:srgbClr val="FFFFFF"/>
              </a:solidFill>
              <a:latin typeface="Source Sans Pro" panose="020B0503030403020204" pitchFamily="34" charset="0"/>
              <a:ea typeface="Source Sans Pro" panose="020B0503030403020204" pitchFamily="34" charset="0"/>
              <a:cs typeface="Courier New"/>
            </a:endParaRPr>
          </a:p>
          <a:p>
            <a:pPr marL="1237519" lvl="1" indent="-471769" defTabSz="1507800">
              <a:spcBef>
                <a:spcPts val="580"/>
              </a:spcBef>
              <a:buClr>
                <a:srgbClr val="FFFF00"/>
              </a:buClr>
              <a:buFont typeface="Wingdings" pitchFamily="2" charset="2"/>
              <a:buChar char="§"/>
              <a:tabLst>
                <a:tab pos="1237519" algn="l"/>
                <a:tab pos="1238155" algn="l"/>
              </a:tabLst>
            </a:pP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commercetools</a:t>
            </a: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sdk</a:t>
            </a:r>
            <a:r>
              <a:rPr sz="1979" spc="11">
                <a:solidFill>
                  <a:srgbClr val="FFFFFF"/>
                </a:solidFill>
                <a:latin typeface="Source Sans Pro" panose="020B0503030403020204" pitchFamily="34" charset="0"/>
                <a:ea typeface="Source Sans Pro" panose="020B0503030403020204" pitchFamily="34" charset="0"/>
                <a:cs typeface="Courier New"/>
              </a:rPr>
              <a:t>-middleware-user-agent</a:t>
            </a:r>
            <a:endParaRPr sz="1979">
              <a:solidFill>
                <a:srgbClr val="FFFFFF"/>
              </a:solidFill>
              <a:latin typeface="Source Sans Pro" panose="020B0503030403020204" pitchFamily="34" charset="0"/>
              <a:ea typeface="Source Sans Pro" panose="020B0503030403020204" pitchFamily="34" charset="0"/>
              <a:cs typeface="Courier New"/>
            </a:endParaRPr>
          </a:p>
          <a:p>
            <a:pPr marL="483833" indent="-471769" defTabSz="1507800">
              <a:spcBef>
                <a:spcPts val="576"/>
              </a:spcBef>
              <a:buClr>
                <a:srgbClr val="FFFF00"/>
              </a:buClr>
              <a:buFont typeface="Wingdings" pitchFamily="2" charset="2"/>
              <a:buChar char="§"/>
              <a:tabLst>
                <a:tab pos="483197" algn="l"/>
                <a:tab pos="484468" algn="l"/>
              </a:tabLst>
            </a:pP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commercetools</a:t>
            </a: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api</a:t>
            </a:r>
            <a:r>
              <a:rPr sz="1979" spc="11">
                <a:solidFill>
                  <a:srgbClr val="FFFFFF"/>
                </a:solidFill>
                <a:latin typeface="Source Sans Pro" panose="020B0503030403020204" pitchFamily="34" charset="0"/>
                <a:ea typeface="Source Sans Pro" panose="020B0503030403020204" pitchFamily="34" charset="0"/>
                <a:cs typeface="Courier New"/>
              </a:rPr>
              <a:t>-request-builder</a:t>
            </a:r>
            <a:endParaRPr sz="1979">
              <a:solidFill>
                <a:srgbClr val="FFFFFF"/>
              </a:solidFill>
              <a:latin typeface="Source Sans Pro" panose="020B0503030403020204" pitchFamily="34" charset="0"/>
              <a:ea typeface="Source Sans Pro" panose="020B0503030403020204" pitchFamily="34" charset="0"/>
              <a:cs typeface="Courier New"/>
            </a:endParaRPr>
          </a:p>
          <a:p>
            <a:pPr marL="483833" indent="-471769" defTabSz="1507800">
              <a:spcBef>
                <a:spcPts val="576"/>
              </a:spcBef>
              <a:buClr>
                <a:srgbClr val="FFFF00"/>
              </a:buClr>
              <a:buFont typeface="Wingdings" pitchFamily="2" charset="2"/>
              <a:buChar char="§"/>
              <a:tabLst>
                <a:tab pos="483197" algn="l"/>
                <a:tab pos="484468" algn="l"/>
              </a:tabLst>
            </a:pP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commercetools</a:t>
            </a:r>
            <a:r>
              <a:rPr sz="1979" spc="11">
                <a:solidFill>
                  <a:srgbClr val="FFFFFF"/>
                </a:solidFill>
                <a:latin typeface="Source Sans Pro" panose="020B0503030403020204" pitchFamily="34" charset="0"/>
                <a:ea typeface="Source Sans Pro" panose="020B0503030403020204" pitchFamily="34" charset="0"/>
                <a:cs typeface="Courier New"/>
              </a:rPr>
              <a:t>/sync-actions</a:t>
            </a:r>
            <a:endParaRPr sz="1979">
              <a:solidFill>
                <a:srgbClr val="FFFFFF"/>
              </a:solidFill>
              <a:latin typeface="Source Sans Pro" panose="020B0503030403020204" pitchFamily="34" charset="0"/>
              <a:ea typeface="Source Sans Pro" panose="020B0503030403020204" pitchFamily="34" charset="0"/>
              <a:cs typeface="Courier New"/>
            </a:endParaRPr>
          </a:p>
          <a:p>
            <a:pPr marL="483833" indent="-471769" defTabSz="1507800">
              <a:spcBef>
                <a:spcPts val="576"/>
              </a:spcBef>
              <a:buClr>
                <a:srgbClr val="FFFF00"/>
              </a:buClr>
              <a:buFont typeface="Wingdings" pitchFamily="2" charset="2"/>
              <a:buChar char="§"/>
              <a:tabLst>
                <a:tab pos="483197" algn="l"/>
                <a:tab pos="484468" algn="l"/>
              </a:tabLst>
            </a:pPr>
            <a:r>
              <a:rPr sz="1979" spc="11">
                <a:solidFill>
                  <a:srgbClr val="FFFFFF"/>
                </a:solidFill>
                <a:latin typeface="Source Sans Pro" panose="020B0503030403020204" pitchFamily="34" charset="0"/>
                <a:ea typeface="Source Sans Pro" panose="020B0503030403020204" pitchFamily="34" charset="0"/>
                <a:cs typeface="Courier New"/>
              </a:rPr>
              <a:t>@</a:t>
            </a:r>
            <a:r>
              <a:rPr sz="1979" spc="11" err="1">
                <a:solidFill>
                  <a:srgbClr val="FFFFFF"/>
                </a:solidFill>
                <a:latin typeface="Source Sans Pro" panose="020B0503030403020204" pitchFamily="34" charset="0"/>
                <a:ea typeface="Source Sans Pro" panose="020B0503030403020204" pitchFamily="34" charset="0"/>
                <a:cs typeface="Courier New"/>
              </a:rPr>
              <a:t>commercetools</a:t>
            </a:r>
            <a:r>
              <a:rPr sz="1979" spc="11">
                <a:solidFill>
                  <a:srgbClr val="FFFFFF"/>
                </a:solidFill>
                <a:latin typeface="Source Sans Pro" panose="020B0503030403020204" pitchFamily="34" charset="0"/>
                <a:ea typeface="Source Sans Pro" panose="020B0503030403020204" pitchFamily="34" charset="0"/>
                <a:cs typeface="Courier New"/>
              </a:rPr>
              <a:t>/get-credential</a:t>
            </a:r>
            <a:endParaRPr sz="1979">
              <a:solidFill>
                <a:srgbClr val="FFFFFF"/>
              </a:solidFill>
              <a:latin typeface="Source Sans Pro" panose="020B0503030403020204" pitchFamily="34" charset="0"/>
              <a:ea typeface="Source Sans Pro" panose="020B0503030403020204" pitchFamily="34" charset="0"/>
              <a:cs typeface="Courier New"/>
            </a:endParaRPr>
          </a:p>
        </p:txBody>
      </p:sp>
      <p:sp>
        <p:nvSpPr>
          <p:cNvPr id="34" name="object 10">
            <a:extLst>
              <a:ext uri="{FF2B5EF4-FFF2-40B4-BE49-F238E27FC236}">
                <a16:creationId xmlns:a16="http://schemas.microsoft.com/office/drawing/2014/main" id="{25E207BB-AD9C-B94F-8D41-AD173A59A773}"/>
              </a:ext>
            </a:extLst>
          </p:cNvPr>
          <p:cNvSpPr txBox="1"/>
          <p:nvPr/>
        </p:nvSpPr>
        <p:spPr>
          <a:xfrm>
            <a:off x="12956168" y="6238125"/>
            <a:ext cx="5542525" cy="288028"/>
          </a:xfrm>
          <a:prstGeom prst="rect">
            <a:avLst/>
          </a:prstGeom>
        </p:spPr>
        <p:txBody>
          <a:bodyPr vert="horz" wrap="square" lIns="0" tIns="17145" rIns="0" bIns="0" rtlCol="0">
            <a:spAutoFit/>
          </a:bodyPr>
          <a:lstStyle/>
          <a:p>
            <a:pPr marL="577805" indent="-565742" defTabSz="1507800">
              <a:spcBef>
                <a:spcPts val="134"/>
              </a:spcBef>
              <a:buClr>
                <a:srgbClr val="FFFF00"/>
              </a:buClr>
              <a:buFont typeface="Wingdings" pitchFamily="2" charset="2"/>
              <a:buChar char="§"/>
              <a:tabLst>
                <a:tab pos="577805" algn="l"/>
                <a:tab pos="578441" algn="l"/>
              </a:tabLst>
            </a:pPr>
            <a:r>
              <a:rPr sz="1759" spc="15" err="1">
                <a:solidFill>
                  <a:srgbClr val="FFFFFF"/>
                </a:solidFill>
                <a:latin typeface="Source Sans Pro" panose="020B0503030403020204" pitchFamily="34" charset="0"/>
                <a:ea typeface="Source Sans Pro" panose="020B0503030403020204" pitchFamily="34" charset="0"/>
                <a:cs typeface="Courier New"/>
              </a:rPr>
              <a:t>npm</a:t>
            </a:r>
            <a:r>
              <a:rPr sz="1759" spc="4">
                <a:solidFill>
                  <a:srgbClr val="FFFFFF"/>
                </a:solidFill>
                <a:latin typeface="Source Sans Pro" panose="020B0503030403020204" pitchFamily="34" charset="0"/>
                <a:ea typeface="Source Sans Pro" panose="020B0503030403020204" pitchFamily="34" charset="0"/>
                <a:cs typeface="Courier New"/>
              </a:rPr>
              <a:t> </a:t>
            </a:r>
            <a:r>
              <a:rPr sz="1759" spc="11">
                <a:solidFill>
                  <a:srgbClr val="FFFFFF"/>
                </a:solidFill>
                <a:latin typeface="Source Sans Pro" panose="020B0503030403020204" pitchFamily="34" charset="0"/>
                <a:ea typeface="Source Sans Pro" panose="020B0503030403020204" pitchFamily="34" charset="0"/>
                <a:cs typeface="Courier New"/>
              </a:rPr>
              <a:t>install --save</a:t>
            </a:r>
            <a:r>
              <a:rPr sz="1759">
                <a:solidFill>
                  <a:srgbClr val="FFFFFF"/>
                </a:solidFill>
                <a:latin typeface="Source Sans Pro" panose="020B0503030403020204" pitchFamily="34" charset="0"/>
                <a:ea typeface="Source Sans Pro" panose="020B0503030403020204" pitchFamily="34" charset="0"/>
                <a:cs typeface="Courier New"/>
              </a:rPr>
              <a:t> </a:t>
            </a:r>
            <a:r>
              <a:rPr sz="1759" spc="11">
                <a:solidFill>
                  <a:srgbClr val="FFFFFF"/>
                </a:solidFill>
                <a:latin typeface="Source Sans Pro" panose="020B0503030403020204" pitchFamily="34" charset="0"/>
                <a:ea typeface="Source Sans Pro" panose="020B0503030403020204" pitchFamily="34" charset="0"/>
                <a:cs typeface="Courier New"/>
              </a:rPr>
              <a:t>@</a:t>
            </a:r>
            <a:r>
              <a:rPr sz="1759" spc="11" err="1">
                <a:solidFill>
                  <a:srgbClr val="FFFFFF"/>
                </a:solidFill>
                <a:latin typeface="Source Sans Pro" panose="020B0503030403020204" pitchFamily="34" charset="0"/>
                <a:ea typeface="Source Sans Pro" panose="020B0503030403020204" pitchFamily="34" charset="0"/>
                <a:cs typeface="Courier New"/>
              </a:rPr>
              <a:t>commercetools</a:t>
            </a:r>
            <a:r>
              <a:rPr sz="1759" spc="11">
                <a:solidFill>
                  <a:srgbClr val="FFFFFF"/>
                </a:solidFill>
                <a:latin typeface="Source Sans Pro" panose="020B0503030403020204" pitchFamily="34" charset="0"/>
                <a:ea typeface="Source Sans Pro" panose="020B0503030403020204" pitchFamily="34" charset="0"/>
                <a:cs typeface="Courier New"/>
              </a:rPr>
              <a:t>/</a:t>
            </a:r>
            <a:r>
              <a:rPr sz="1759" spc="11" err="1">
                <a:solidFill>
                  <a:srgbClr val="FFFFFF"/>
                </a:solidFill>
                <a:latin typeface="Source Sans Pro" panose="020B0503030403020204" pitchFamily="34" charset="0"/>
                <a:ea typeface="Source Sans Pro" panose="020B0503030403020204" pitchFamily="34" charset="0"/>
                <a:cs typeface="Courier New"/>
              </a:rPr>
              <a:t>sdk</a:t>
            </a:r>
            <a:r>
              <a:rPr sz="1759" spc="11">
                <a:solidFill>
                  <a:srgbClr val="FFFFFF"/>
                </a:solidFill>
                <a:latin typeface="Source Sans Pro" panose="020B0503030403020204" pitchFamily="34" charset="0"/>
                <a:ea typeface="Source Sans Pro" panose="020B0503030403020204" pitchFamily="34" charset="0"/>
                <a:cs typeface="Courier New"/>
              </a:rPr>
              <a:t>-client</a:t>
            </a:r>
            <a:endParaRPr sz="1759">
              <a:solidFill>
                <a:srgbClr val="FFFFFF"/>
              </a:solidFill>
              <a:latin typeface="Source Sans Pro" panose="020B0503030403020204" pitchFamily="34" charset="0"/>
              <a:ea typeface="Source Sans Pro" panose="020B0503030403020204" pitchFamily="34" charset="0"/>
              <a:cs typeface="Courier New"/>
            </a:endParaRPr>
          </a:p>
        </p:txBody>
      </p:sp>
    </p:spTree>
    <p:extLst>
      <p:ext uri="{BB962C8B-B14F-4D97-AF65-F5344CB8AC3E}">
        <p14:creationId xmlns:p14="http://schemas.microsoft.com/office/powerpoint/2010/main" val="4170412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857DEC-8FEF-4272-B628-3CDDC060EBEA}"/>
              </a:ext>
            </a:extLst>
          </p:cNvPr>
          <p:cNvSpPr/>
          <p:nvPr/>
        </p:nvSpPr>
        <p:spPr>
          <a:xfrm>
            <a:off x="-19131" y="11764"/>
            <a:ext cx="6109688" cy="10610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S" sz="2968">
              <a:solidFill>
                <a:srgbClr val="FFFFFF"/>
              </a:solidFill>
              <a:latin typeface="Calibri"/>
              <a:cs typeface="Calibri"/>
            </a:endParaRPr>
          </a:p>
        </p:txBody>
      </p:sp>
      <p:cxnSp>
        <p:nvCxnSpPr>
          <p:cNvPr id="11" name="Straight Arrow Connector 10">
            <a:extLst>
              <a:ext uri="{FF2B5EF4-FFF2-40B4-BE49-F238E27FC236}">
                <a16:creationId xmlns:a16="http://schemas.microsoft.com/office/drawing/2014/main" id="{C14D19CC-82FB-4EF8-9910-B6A4500946A4}"/>
              </a:ext>
            </a:extLst>
          </p:cNvPr>
          <p:cNvCxnSpPr/>
          <p:nvPr/>
        </p:nvCxnSpPr>
        <p:spPr>
          <a:xfrm flipV="1">
            <a:off x="785515" y="1546121"/>
            <a:ext cx="9275004" cy="18387"/>
          </a:xfrm>
          <a:prstGeom prst="straightConnector1">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6B9AD0F-2206-084D-B649-466A57F1FFA5}"/>
              </a:ext>
            </a:extLst>
          </p:cNvPr>
          <p:cNvSpPr>
            <a:spLocks noGrp="1"/>
          </p:cNvSpPr>
          <p:nvPr>
            <p:ph type="title"/>
          </p:nvPr>
        </p:nvSpPr>
        <p:spPr>
          <a:xfrm>
            <a:off x="792300" y="503000"/>
            <a:ext cx="9045574" cy="663435"/>
          </a:xfrm>
        </p:spPr>
        <p:txBody>
          <a:bodyPr/>
          <a:lstStyle/>
          <a:p>
            <a:r>
              <a:rPr lang="en-US" b="1">
                <a:solidFill>
                  <a:schemeClr val="bg1"/>
                </a:solidFill>
                <a:latin typeface="Source Sans Pro"/>
                <a:ea typeface="Source Sans Pro"/>
              </a:rPr>
              <a:t>Rest</a:t>
            </a:r>
          </a:p>
        </p:txBody>
      </p:sp>
      <p:pic>
        <p:nvPicPr>
          <p:cNvPr id="33" name="Picture 32" descr="Background pattern&#10;&#10;Description automatically generated">
            <a:extLst>
              <a:ext uri="{FF2B5EF4-FFF2-40B4-BE49-F238E27FC236}">
                <a16:creationId xmlns:a16="http://schemas.microsoft.com/office/drawing/2014/main" id="{72D34679-F7A2-459F-B1D9-5CE0F9157108}"/>
              </a:ext>
            </a:extLst>
          </p:cNvPr>
          <p:cNvPicPr>
            <a:picLocks noChangeAspect="1"/>
          </p:cNvPicPr>
          <p:nvPr/>
        </p:nvPicPr>
        <p:blipFill rotWithShape="1">
          <a:blip r:embed="rId3"/>
          <a:srcRect l="-4526" t="17007" r="38776" b="24682"/>
          <a:stretch/>
        </p:blipFill>
        <p:spPr>
          <a:xfrm>
            <a:off x="6378569" y="7964564"/>
            <a:ext cx="3063090" cy="2714678"/>
          </a:xfrm>
          <a:prstGeom prst="rect">
            <a:avLst/>
          </a:prstGeom>
        </p:spPr>
      </p:pic>
      <p:sp>
        <p:nvSpPr>
          <p:cNvPr id="5" name="Slide Number Placeholder 4">
            <a:extLst>
              <a:ext uri="{FF2B5EF4-FFF2-40B4-BE49-F238E27FC236}">
                <a16:creationId xmlns:a16="http://schemas.microsoft.com/office/drawing/2014/main" id="{2C87CD98-40E8-C24C-98F4-3341D478DC6D}"/>
              </a:ext>
            </a:extLst>
          </p:cNvPr>
          <p:cNvSpPr>
            <a:spLocks noGrp="1"/>
          </p:cNvSpPr>
          <p:nvPr>
            <p:ph type="sldNum" sz="quarter" idx="4"/>
          </p:nvPr>
        </p:nvSpPr>
        <p:spPr/>
        <p:txBody>
          <a:bodyPr/>
          <a:lstStyle/>
          <a:p>
            <a:pPr defTabSz="1507800"/>
            <a:fld id="{3A707DD9-E92B-45E8-BE0A-E6B2EDF345EB}" type="slidenum">
              <a:rPr lang="en-US">
                <a:solidFill>
                  <a:srgbClr val="FFFFFF"/>
                </a:solidFill>
                <a:latin typeface="Calibri Light"/>
              </a:rPr>
              <a:pPr defTabSz="1507800"/>
              <a:t>12</a:t>
            </a:fld>
            <a:endParaRPr lang="en-US">
              <a:solidFill>
                <a:srgbClr val="FFFFFF"/>
              </a:solidFill>
              <a:latin typeface="Calibri Light"/>
            </a:endParaRPr>
          </a:p>
        </p:txBody>
      </p:sp>
      <p:sp>
        <p:nvSpPr>
          <p:cNvPr id="15" name="Rectangle 14">
            <a:extLst>
              <a:ext uri="{FF2B5EF4-FFF2-40B4-BE49-F238E27FC236}">
                <a16:creationId xmlns:a16="http://schemas.microsoft.com/office/drawing/2014/main" id="{EF58FAD4-E651-422B-ABAA-3121406DD163}"/>
              </a:ext>
            </a:extLst>
          </p:cNvPr>
          <p:cNvSpPr/>
          <p:nvPr/>
        </p:nvSpPr>
        <p:spPr>
          <a:xfrm>
            <a:off x="10127588" y="984660"/>
            <a:ext cx="9521982" cy="92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S" sz="2968" i="1">
              <a:solidFill>
                <a:srgbClr val="FFFFFF"/>
              </a:solidFill>
              <a:latin typeface="Calibri"/>
            </a:endParaRPr>
          </a:p>
        </p:txBody>
      </p:sp>
      <p:pic>
        <p:nvPicPr>
          <p:cNvPr id="28" name="Picture 27" descr="Background pattern&#10;&#10;Description automatically generated">
            <a:extLst>
              <a:ext uri="{FF2B5EF4-FFF2-40B4-BE49-F238E27FC236}">
                <a16:creationId xmlns:a16="http://schemas.microsoft.com/office/drawing/2014/main" id="{3EFE30D1-8358-4708-A6A5-D4DA0EE3D4EB}"/>
              </a:ext>
            </a:extLst>
          </p:cNvPr>
          <p:cNvPicPr>
            <a:picLocks noChangeAspect="1"/>
          </p:cNvPicPr>
          <p:nvPr/>
        </p:nvPicPr>
        <p:blipFill rotWithShape="1">
          <a:blip r:embed="rId3"/>
          <a:srcRect l="38775" t="-1361" r="-2041" b="25170"/>
          <a:stretch/>
        </p:blipFill>
        <p:spPr>
          <a:xfrm>
            <a:off x="17639161" y="-8259"/>
            <a:ext cx="2451304" cy="2949991"/>
          </a:xfrm>
          <a:prstGeom prst="rect">
            <a:avLst/>
          </a:prstGeom>
        </p:spPr>
      </p:pic>
      <p:sp>
        <p:nvSpPr>
          <p:cNvPr id="27" name="Rectangle 26">
            <a:extLst>
              <a:ext uri="{FF2B5EF4-FFF2-40B4-BE49-F238E27FC236}">
                <a16:creationId xmlns:a16="http://schemas.microsoft.com/office/drawing/2014/main" id="{2A1C45DC-376A-DF46-8028-AC766585B1E5}"/>
              </a:ext>
            </a:extLst>
          </p:cNvPr>
          <p:cNvSpPr/>
          <p:nvPr/>
        </p:nvSpPr>
        <p:spPr>
          <a:xfrm>
            <a:off x="6105853" y="-8259"/>
            <a:ext cx="315551" cy="10610653"/>
          </a:xfrm>
          <a:prstGeom prst="rect">
            <a:avLst/>
          </a:prstGeom>
          <a:solidFill>
            <a:srgbClr val="FFD200"/>
          </a:solidFill>
          <a:ln>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A" sz="2968">
              <a:solidFill>
                <a:srgbClr val="FFFFFF"/>
              </a:solidFill>
              <a:latin typeface="Calibri"/>
            </a:endParaRPr>
          </a:p>
        </p:txBody>
      </p:sp>
      <p:sp>
        <p:nvSpPr>
          <p:cNvPr id="29" name="Content Placeholder 2">
            <a:extLst>
              <a:ext uri="{FF2B5EF4-FFF2-40B4-BE49-F238E27FC236}">
                <a16:creationId xmlns:a16="http://schemas.microsoft.com/office/drawing/2014/main" id="{9C889B65-907C-5E48-81FA-5DE251595E80}"/>
              </a:ext>
            </a:extLst>
          </p:cNvPr>
          <p:cNvSpPr txBox="1">
            <a:spLocks/>
          </p:cNvSpPr>
          <p:nvPr/>
        </p:nvSpPr>
        <p:spPr>
          <a:xfrm>
            <a:off x="792302" y="2369486"/>
            <a:ext cx="5838959" cy="3466836"/>
          </a:xfrm>
          <a:prstGeom prst="rect">
            <a:avLst/>
          </a:prstGeom>
        </p:spPr>
        <p:txBody>
          <a:bodyPr vert="horz" lIns="0" tIns="0" rIns="0" bIns="0" rtlCol="0" anchor="t">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64" indent="0" defTabSz="2010400">
              <a:lnSpc>
                <a:spcPts val="3518"/>
              </a:lnSpc>
              <a:spcBef>
                <a:spcPts val="130"/>
              </a:spcBef>
              <a:spcAft>
                <a:spcPts val="660"/>
              </a:spcAft>
              <a:buClr>
                <a:srgbClr val="1CB8A2"/>
              </a:buClr>
              <a:buNone/>
              <a:tabLst>
                <a:tab pos="577805" algn="l"/>
                <a:tab pos="578441" algn="l"/>
              </a:tabLst>
            </a:pPr>
            <a:r>
              <a:rPr lang="en-GB" sz="3078" b="1" spc="-86">
                <a:solidFill>
                  <a:srgbClr val="FFFFFF"/>
                </a:solidFill>
                <a:latin typeface="Source Sans Pro" panose="020B0503030403020204" pitchFamily="34" charset="0"/>
                <a:ea typeface="Source Sans Pro" panose="020B0503030403020204" pitchFamily="34" charset="0"/>
                <a:cs typeface="Lucida Sans"/>
              </a:rPr>
              <a:t>Challenges</a:t>
            </a:r>
          </a:p>
          <a:p>
            <a:pPr marL="12064" indent="0" defTabSz="2010400">
              <a:lnSpc>
                <a:spcPts val="3518"/>
              </a:lnSpc>
              <a:spcBef>
                <a:spcPts val="130"/>
              </a:spcBef>
              <a:spcAft>
                <a:spcPts val="660"/>
              </a:spcAft>
              <a:buClr>
                <a:srgbClr val="1CB8A2"/>
              </a:buClr>
              <a:buNone/>
              <a:tabLst>
                <a:tab pos="577805" algn="l"/>
                <a:tab pos="578441" algn="l"/>
              </a:tabLst>
            </a:pPr>
            <a:endParaRPr lang="en-GB" sz="3078" b="1">
              <a:solidFill>
                <a:srgbClr val="FFFFFF"/>
              </a:solidFill>
              <a:latin typeface="Source Sans Pro" panose="020B0503030403020204" pitchFamily="34" charset="0"/>
              <a:ea typeface="Source Sans Pro" panose="020B0503030403020204" pitchFamily="34" charset="0"/>
              <a:cs typeface="Lucida Sans"/>
            </a:endParaRP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err="1">
                <a:solidFill>
                  <a:srgbClr val="FFFFFF"/>
                </a:solidFill>
                <a:latin typeface="Source Sans Pro"/>
                <a:ea typeface="Source Sans Pro"/>
              </a:rPr>
              <a:t>overfetching</a:t>
            </a:r>
            <a:endParaRPr lang="en-US" sz="2418">
              <a:solidFill>
                <a:srgbClr val="FFFFFF"/>
              </a:solidFill>
              <a:latin typeface="Source Sans Pro"/>
              <a:ea typeface="Source Sans Pro"/>
            </a:endParaRP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err="1">
                <a:solidFill>
                  <a:srgbClr val="FFFFFF"/>
                </a:solidFill>
                <a:latin typeface="Source Sans Pro"/>
                <a:ea typeface="Source Sans Pro"/>
              </a:rPr>
              <a:t>underfetching</a:t>
            </a:r>
            <a:endParaRPr lang="en-US" sz="2418">
              <a:solidFill>
                <a:srgbClr val="FFFFFF"/>
              </a:solidFill>
              <a:latin typeface="Source Sans Pro"/>
              <a:ea typeface="Source Sans Pro"/>
            </a:endParaRP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FFFFFF"/>
                </a:solidFill>
                <a:latin typeface="Source Sans Pro"/>
                <a:ea typeface="Source Sans Pro"/>
              </a:rPr>
              <a:t>multiple endpoints</a:t>
            </a:r>
          </a:p>
        </p:txBody>
      </p:sp>
      <p:sp>
        <p:nvSpPr>
          <p:cNvPr id="3" name="Rectangle 2">
            <a:extLst>
              <a:ext uri="{FF2B5EF4-FFF2-40B4-BE49-F238E27FC236}">
                <a16:creationId xmlns:a16="http://schemas.microsoft.com/office/drawing/2014/main" id="{60DDBBA6-D921-674F-81E5-6F37DE8A6913}"/>
              </a:ext>
            </a:extLst>
          </p:cNvPr>
          <p:cNvSpPr/>
          <p:nvPr/>
        </p:nvSpPr>
        <p:spPr>
          <a:xfrm>
            <a:off x="6441246" y="10076"/>
            <a:ext cx="1187710" cy="2155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30" name="object 6">
            <a:extLst>
              <a:ext uri="{FF2B5EF4-FFF2-40B4-BE49-F238E27FC236}">
                <a16:creationId xmlns:a16="http://schemas.microsoft.com/office/drawing/2014/main" id="{FE7ED2C8-EE0F-914F-8FBF-E2637840BD6E}"/>
              </a:ext>
            </a:extLst>
          </p:cNvPr>
          <p:cNvPicPr/>
          <p:nvPr/>
        </p:nvPicPr>
        <p:blipFill>
          <a:blip r:embed="rId4" cstate="print"/>
          <a:stretch>
            <a:fillRect/>
          </a:stretch>
        </p:blipFill>
        <p:spPr>
          <a:xfrm>
            <a:off x="7169779" y="1529792"/>
            <a:ext cx="11956128" cy="7818739"/>
          </a:xfrm>
          <a:prstGeom prst="rect">
            <a:avLst/>
          </a:prstGeom>
        </p:spPr>
      </p:pic>
    </p:spTree>
    <p:extLst>
      <p:ext uri="{BB962C8B-B14F-4D97-AF65-F5344CB8AC3E}">
        <p14:creationId xmlns:p14="http://schemas.microsoft.com/office/powerpoint/2010/main" val="23455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AAF61C-C928-465E-91D4-308B3B232525}"/>
              </a:ext>
            </a:extLst>
          </p:cNvPr>
          <p:cNvSpPr/>
          <p:nvPr/>
        </p:nvSpPr>
        <p:spPr>
          <a:xfrm>
            <a:off x="10052050" y="1410476"/>
            <a:ext cx="1507808" cy="460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S" sz="2968">
              <a:solidFill>
                <a:srgbClr val="FFFFFF"/>
              </a:solidFill>
              <a:latin typeface="Calibri"/>
            </a:endParaRPr>
          </a:p>
        </p:txBody>
      </p:sp>
      <p:sp>
        <p:nvSpPr>
          <p:cNvPr id="7" name="Title 6"/>
          <p:cNvSpPr>
            <a:spLocks noGrp="1"/>
          </p:cNvSpPr>
          <p:nvPr>
            <p:ph type="title"/>
          </p:nvPr>
        </p:nvSpPr>
        <p:spPr>
          <a:xfrm>
            <a:off x="792300" y="503000"/>
            <a:ext cx="9593512" cy="663435"/>
          </a:xfrm>
        </p:spPr>
        <p:txBody>
          <a:bodyPr wrap="none" anchor="ctr">
            <a:noAutofit/>
          </a:bodyPr>
          <a:lstStyle/>
          <a:p>
            <a:pPr fontAlgn="base"/>
            <a:r>
              <a:rPr lang="en-US" b="1" err="1">
                <a:latin typeface="Source Sans Pro"/>
                <a:ea typeface="Source Sans Pro"/>
                <a:cs typeface="Calibri"/>
              </a:rPr>
              <a:t>GraphQL</a:t>
            </a:r>
            <a:endParaRPr lang="en-US" b="1">
              <a:latin typeface="Source Sans Pro"/>
              <a:ea typeface="Source Sans Pro"/>
              <a:cs typeface="Calibri"/>
            </a:endParaRPr>
          </a:p>
        </p:txBody>
      </p:sp>
      <p:sp>
        <p:nvSpPr>
          <p:cNvPr id="5" name="Slide Number Placeholder 4">
            <a:extLst>
              <a:ext uri="{FF2B5EF4-FFF2-40B4-BE49-F238E27FC236}">
                <a16:creationId xmlns:a16="http://schemas.microsoft.com/office/drawing/2014/main" id="{A0B887B2-5B81-1D4E-A26D-E8BF86D8C354}"/>
              </a:ext>
            </a:extLst>
          </p:cNvPr>
          <p:cNvSpPr>
            <a:spLocks noGrp="1"/>
          </p:cNvSpPr>
          <p:nvPr>
            <p:ph type="sldNum" sz="quarter" idx="4"/>
          </p:nvPr>
        </p:nvSpPr>
        <p:spPr>
          <a:xfrm>
            <a:off x="16299274" y="10612299"/>
            <a:ext cx="3019511" cy="696656"/>
          </a:xfrm>
        </p:spPr>
        <p:txBody>
          <a:bodyPr wrap="none" anchor="ctr">
            <a:normAutofit/>
          </a:bodyPr>
          <a:lstStyle/>
          <a:p>
            <a:pPr defTabSz="1507800">
              <a:spcAft>
                <a:spcPts val="1319"/>
              </a:spcAft>
            </a:pPr>
            <a:fld id="{3A707DD9-E92B-45E8-BE0A-E6B2EDF345EB}" type="slidenum">
              <a:rPr lang="en-US">
                <a:latin typeface="Calibri Light"/>
              </a:rPr>
              <a:pPr defTabSz="1507800">
                <a:spcAft>
                  <a:spcPts val="1319"/>
                </a:spcAft>
              </a:pPr>
              <a:t>13</a:t>
            </a:fld>
            <a:endParaRPr lang="en-US">
              <a:latin typeface="Calibri Light"/>
            </a:endParaRPr>
          </a:p>
        </p:txBody>
      </p:sp>
      <p:sp>
        <p:nvSpPr>
          <p:cNvPr id="18" name="Rectangle 17">
            <a:extLst>
              <a:ext uri="{FF2B5EF4-FFF2-40B4-BE49-F238E27FC236}">
                <a16:creationId xmlns:a16="http://schemas.microsoft.com/office/drawing/2014/main" id="{1041B5B1-14F1-43ED-9DE7-EF8A63ED5366}"/>
              </a:ext>
            </a:extLst>
          </p:cNvPr>
          <p:cNvSpPr/>
          <p:nvPr/>
        </p:nvSpPr>
        <p:spPr>
          <a:xfrm>
            <a:off x="11666277" y="14023"/>
            <a:ext cx="8432812" cy="1062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S" sz="2968">
              <a:solidFill>
                <a:srgbClr val="FFFFFF"/>
              </a:solidFill>
              <a:latin typeface="Calibri"/>
              <a:cs typeface="Calibri"/>
            </a:endParaRPr>
          </a:p>
        </p:txBody>
      </p:sp>
      <p:sp>
        <p:nvSpPr>
          <p:cNvPr id="6" name="Rectangle 5">
            <a:extLst>
              <a:ext uri="{FF2B5EF4-FFF2-40B4-BE49-F238E27FC236}">
                <a16:creationId xmlns:a16="http://schemas.microsoft.com/office/drawing/2014/main" id="{A9166A24-7301-4F05-BC73-6565AC65E570}"/>
              </a:ext>
            </a:extLst>
          </p:cNvPr>
          <p:cNvSpPr/>
          <p:nvPr/>
        </p:nvSpPr>
        <p:spPr>
          <a:xfrm>
            <a:off x="11526206" y="-19548"/>
            <a:ext cx="300770" cy="10643932"/>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A" sz="2968">
              <a:solidFill>
                <a:srgbClr val="FFFFFF"/>
              </a:solidFill>
              <a:latin typeface="Calibri"/>
            </a:endParaRPr>
          </a:p>
        </p:txBody>
      </p:sp>
      <p:pic>
        <p:nvPicPr>
          <p:cNvPr id="22" name="Picture 27" descr="Background pattern&#10;&#10;Description automatically generated">
            <a:extLst>
              <a:ext uri="{FF2B5EF4-FFF2-40B4-BE49-F238E27FC236}">
                <a16:creationId xmlns:a16="http://schemas.microsoft.com/office/drawing/2014/main" id="{2DADE025-BEED-4CCA-BE05-B341347C3CE9}"/>
              </a:ext>
            </a:extLst>
          </p:cNvPr>
          <p:cNvPicPr>
            <a:picLocks noChangeAspect="1"/>
          </p:cNvPicPr>
          <p:nvPr/>
        </p:nvPicPr>
        <p:blipFill rotWithShape="1">
          <a:blip r:embed="rId3"/>
          <a:srcRect l="-92" t="-1606" r="-2523" b="25229"/>
          <a:stretch/>
        </p:blipFill>
        <p:spPr>
          <a:xfrm>
            <a:off x="10233367" y="7974684"/>
            <a:ext cx="3577510" cy="2660887"/>
          </a:xfrm>
          <a:prstGeom prst="rect">
            <a:avLst/>
          </a:prstGeom>
        </p:spPr>
      </p:pic>
      <p:pic>
        <p:nvPicPr>
          <p:cNvPr id="2" name="Picture 31" descr="Background pattern&#10;&#10;Description automatically generated">
            <a:extLst>
              <a:ext uri="{FF2B5EF4-FFF2-40B4-BE49-F238E27FC236}">
                <a16:creationId xmlns:a16="http://schemas.microsoft.com/office/drawing/2014/main" id="{4B4E9332-4EA7-46D1-A8C2-C0530AFDA6A7}"/>
              </a:ext>
            </a:extLst>
          </p:cNvPr>
          <p:cNvPicPr>
            <a:picLocks noChangeAspect="1"/>
          </p:cNvPicPr>
          <p:nvPr/>
        </p:nvPicPr>
        <p:blipFill rotWithShape="1">
          <a:blip r:embed="rId4"/>
          <a:srcRect l="18049" b="16667"/>
          <a:stretch/>
        </p:blipFill>
        <p:spPr>
          <a:xfrm>
            <a:off x="17286695" y="115703"/>
            <a:ext cx="2694743" cy="1929805"/>
          </a:xfrm>
          <a:prstGeom prst="rect">
            <a:avLst/>
          </a:prstGeom>
        </p:spPr>
      </p:pic>
      <p:sp>
        <p:nvSpPr>
          <p:cNvPr id="21" name="Content Placeholder 2">
            <a:extLst>
              <a:ext uri="{FF2B5EF4-FFF2-40B4-BE49-F238E27FC236}">
                <a16:creationId xmlns:a16="http://schemas.microsoft.com/office/drawing/2014/main" id="{AA0AAFF3-7C10-7143-AF36-BF4D12C371D8}"/>
              </a:ext>
            </a:extLst>
          </p:cNvPr>
          <p:cNvSpPr txBox="1">
            <a:spLocks/>
          </p:cNvSpPr>
          <p:nvPr/>
        </p:nvSpPr>
        <p:spPr>
          <a:xfrm>
            <a:off x="785317" y="2369487"/>
            <a:ext cx="9288521" cy="7840298"/>
          </a:xfrm>
          <a:prstGeom prst="rect">
            <a:avLst/>
          </a:prstGeom>
        </p:spPr>
        <p:txBody>
          <a:bodyPr vert="horz" lIns="0" tIns="0" rIns="0" bIns="0" rtlCol="0" anchor="t">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query language for REST/data servers</a:t>
            </a: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one endpoint</a:t>
            </a: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you can use same model used</a:t>
            </a:r>
          </a:p>
          <a:p>
            <a:pPr marL="1382150" lvl="1" indent="-376950" defTabSz="2010400" fontAlgn="base">
              <a:spcBef>
                <a:spcPts val="1099"/>
              </a:spcBef>
              <a:buClr>
                <a:srgbClr val="FFD200"/>
              </a:buClr>
              <a:buSzPct val="150000"/>
              <a:buFont typeface="Wingdings" pitchFamily="2" charset="2"/>
              <a:buChar char="§"/>
            </a:pPr>
            <a:r>
              <a:rPr lang="en-US" sz="2418">
                <a:solidFill>
                  <a:srgbClr val="222222"/>
                </a:solidFill>
                <a:latin typeface="Source Sans Pro"/>
                <a:ea typeface="Source Sans Pro"/>
              </a:rPr>
              <a:t>for data fetching and</a:t>
            </a:r>
          </a:p>
          <a:p>
            <a:pPr marL="1382150" lvl="1" indent="-376950" defTabSz="2010400" fontAlgn="base">
              <a:spcBef>
                <a:spcPts val="1099"/>
              </a:spcBef>
              <a:buClr>
                <a:srgbClr val="FFD200"/>
              </a:buClr>
              <a:buSzPct val="150000"/>
              <a:buFont typeface="Wingdings" pitchFamily="2" charset="2"/>
              <a:buChar char="§"/>
            </a:pPr>
            <a:r>
              <a:rPr lang="en-US" sz="2418">
                <a:solidFill>
                  <a:srgbClr val="222222"/>
                </a:solidFill>
                <a:latin typeface="Source Sans Pro"/>
                <a:ea typeface="Source Sans Pro"/>
              </a:rPr>
              <a:t>data delivering at client side</a:t>
            </a: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request only the data that you need</a:t>
            </a: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supports</a:t>
            </a:r>
          </a:p>
          <a:p>
            <a:pPr marL="1382150" lvl="1" indent="-376950" defTabSz="2010400" fontAlgn="base">
              <a:spcBef>
                <a:spcPts val="1099"/>
              </a:spcBef>
              <a:buClr>
                <a:srgbClr val="FFD200"/>
              </a:buClr>
              <a:buSzPct val="150000"/>
              <a:buFont typeface="Wingdings" pitchFamily="2" charset="2"/>
              <a:buChar char="§"/>
            </a:pPr>
            <a:r>
              <a:rPr lang="en-US" sz="2418">
                <a:solidFill>
                  <a:srgbClr val="222222"/>
                </a:solidFill>
                <a:latin typeface="Source Sans Pro"/>
                <a:ea typeface="Source Sans Pro"/>
              </a:rPr>
              <a:t>fields, arguments, aliases</a:t>
            </a:r>
          </a:p>
          <a:p>
            <a:pPr marL="1382150" lvl="1" indent="-376950" defTabSz="2010400" fontAlgn="base">
              <a:spcBef>
                <a:spcPts val="1099"/>
              </a:spcBef>
              <a:buClr>
                <a:srgbClr val="FFD200"/>
              </a:buClr>
              <a:buSzPct val="150000"/>
              <a:buFont typeface="Wingdings" pitchFamily="2" charset="2"/>
              <a:buChar char="§"/>
            </a:pPr>
            <a:r>
              <a:rPr lang="en-US" sz="2418">
                <a:solidFill>
                  <a:srgbClr val="222222"/>
                </a:solidFill>
                <a:latin typeface="Source Sans Pro"/>
                <a:ea typeface="Source Sans Pro"/>
              </a:rPr>
              <a:t>sorting, limitation</a:t>
            </a:r>
          </a:p>
          <a:p>
            <a:pPr marL="1382150" lvl="1" indent="-376950" defTabSz="2010400" fontAlgn="base">
              <a:spcBef>
                <a:spcPts val="1099"/>
              </a:spcBef>
              <a:buClr>
                <a:srgbClr val="FFD200"/>
              </a:buClr>
              <a:buSzPct val="150000"/>
              <a:buFont typeface="Wingdings" pitchFamily="2" charset="2"/>
              <a:buChar char="§"/>
            </a:pPr>
            <a:r>
              <a:rPr lang="en-US" sz="2418">
                <a:solidFill>
                  <a:srgbClr val="222222"/>
                </a:solidFill>
                <a:latin typeface="Source Sans Pro"/>
                <a:ea typeface="Source Sans Pro"/>
              </a:rPr>
              <a:t>fragments, variables, directives, reference expansion</a:t>
            </a: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commerce tools covers</a:t>
            </a:r>
          </a:p>
          <a:p>
            <a:pPr marL="1382150" lvl="1" indent="-376950" defTabSz="2010400" fontAlgn="base">
              <a:spcBef>
                <a:spcPts val="1099"/>
              </a:spcBef>
              <a:buClr>
                <a:srgbClr val="FFD200"/>
              </a:buClr>
              <a:buSzPct val="150000"/>
              <a:buFont typeface="Wingdings" pitchFamily="2" charset="2"/>
              <a:buChar char="§"/>
            </a:pPr>
            <a:r>
              <a:rPr lang="en-US" sz="2418">
                <a:solidFill>
                  <a:srgbClr val="222222"/>
                </a:solidFill>
                <a:latin typeface="Source Sans Pro"/>
                <a:ea typeface="Source Sans Pro"/>
              </a:rPr>
              <a:t>products, categories, channels, customer groups, product types, discounts</a:t>
            </a:r>
          </a:p>
          <a:p>
            <a:pPr marL="376950" indent="-376950" defTabSz="2010400" fontAlgn="base">
              <a:lnSpc>
                <a:spcPts val="3518"/>
              </a:lnSpc>
              <a:spcBef>
                <a:spcPts val="580"/>
              </a:spcBef>
              <a:spcAft>
                <a:spcPts val="660"/>
              </a:spcAft>
              <a:buClr>
                <a:srgbClr val="FFD200"/>
              </a:buClr>
              <a:buSzPct val="150000"/>
              <a:buFont typeface="Wingdings" pitchFamily="2" charset="2"/>
              <a:buChar char="§"/>
            </a:pPr>
            <a:r>
              <a:rPr lang="en-US" sz="2418">
                <a:solidFill>
                  <a:srgbClr val="222222"/>
                </a:solidFill>
                <a:latin typeface="Source Sans Pro"/>
                <a:ea typeface="Source Sans Pro"/>
              </a:rPr>
              <a:t>modification of resources is possible via mutations</a:t>
            </a:r>
          </a:p>
        </p:txBody>
      </p:sp>
      <p:sp>
        <p:nvSpPr>
          <p:cNvPr id="20" name="Rectangle 19">
            <a:extLst>
              <a:ext uri="{FF2B5EF4-FFF2-40B4-BE49-F238E27FC236}">
                <a16:creationId xmlns:a16="http://schemas.microsoft.com/office/drawing/2014/main" id="{18B57BD9-9627-094C-A8E5-9B32DC8A0539}"/>
              </a:ext>
            </a:extLst>
          </p:cNvPr>
          <p:cNvSpPr/>
          <p:nvPr/>
        </p:nvSpPr>
        <p:spPr>
          <a:xfrm>
            <a:off x="13159928" y="835160"/>
            <a:ext cx="6758265" cy="8630962"/>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S" sz="2968">
              <a:solidFill>
                <a:srgbClr val="FFFFFF"/>
              </a:solidFill>
              <a:latin typeface="Calibri"/>
            </a:endParaRPr>
          </a:p>
        </p:txBody>
      </p:sp>
      <p:pic>
        <p:nvPicPr>
          <p:cNvPr id="23" name="object 6">
            <a:extLst>
              <a:ext uri="{FF2B5EF4-FFF2-40B4-BE49-F238E27FC236}">
                <a16:creationId xmlns:a16="http://schemas.microsoft.com/office/drawing/2014/main" id="{3C0C6C31-1BC3-5843-9CB2-9BBE757AC8D2}"/>
              </a:ext>
            </a:extLst>
          </p:cNvPr>
          <p:cNvPicPr/>
          <p:nvPr/>
        </p:nvPicPr>
        <p:blipFill>
          <a:blip r:embed="rId5" cstate="print"/>
          <a:stretch>
            <a:fillRect/>
          </a:stretch>
        </p:blipFill>
        <p:spPr>
          <a:xfrm>
            <a:off x="12127348" y="1148452"/>
            <a:ext cx="7510671" cy="8829240"/>
          </a:xfrm>
          <a:prstGeom prst="rect">
            <a:avLst/>
          </a:prstGeom>
        </p:spPr>
      </p:pic>
    </p:spTree>
    <p:extLst>
      <p:ext uri="{BB962C8B-B14F-4D97-AF65-F5344CB8AC3E}">
        <p14:creationId xmlns:p14="http://schemas.microsoft.com/office/powerpoint/2010/main" val="3030210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55286"/>
          </a:xfrm>
          <a:prstGeom prst="rect">
            <a:avLst/>
          </a:prstGeom>
        </p:spPr>
      </p:pic>
      <p:grpSp>
        <p:nvGrpSpPr>
          <p:cNvPr id="3" name="object 3"/>
          <p:cNvGrpSpPr/>
          <p:nvPr/>
        </p:nvGrpSpPr>
        <p:grpSpPr>
          <a:xfrm>
            <a:off x="0" y="9916347"/>
            <a:ext cx="20104735" cy="1392555"/>
            <a:chOff x="0" y="9916347"/>
            <a:chExt cx="20104735" cy="1392555"/>
          </a:xfrm>
        </p:grpSpPr>
        <p:pic>
          <p:nvPicPr>
            <p:cNvPr id="4" name="object 4"/>
            <p:cNvPicPr/>
            <p:nvPr/>
          </p:nvPicPr>
          <p:blipFill>
            <a:blip r:embed="rId3" cstate="print"/>
            <a:stretch>
              <a:fillRect/>
            </a:stretch>
          </p:blipFill>
          <p:spPr>
            <a:xfrm>
              <a:off x="1027403" y="10717055"/>
              <a:ext cx="2546519" cy="368360"/>
            </a:xfrm>
            <a:prstGeom prst="rect">
              <a:avLst/>
            </a:prstGeom>
          </p:spPr>
        </p:pic>
        <p:sp>
          <p:nvSpPr>
            <p:cNvPr id="5" name="object 5"/>
            <p:cNvSpPr/>
            <p:nvPr/>
          </p:nvSpPr>
          <p:spPr>
            <a:xfrm>
              <a:off x="0" y="9916347"/>
              <a:ext cx="20104100" cy="1392555"/>
            </a:xfrm>
            <a:custGeom>
              <a:avLst/>
              <a:gdLst/>
              <a:ahLst/>
              <a:cxnLst/>
              <a:rect l="l" t="t" r="r" b="b"/>
              <a:pathLst>
                <a:path w="20104100" h="1392554">
                  <a:moveTo>
                    <a:pt x="20104099" y="0"/>
                  </a:moveTo>
                  <a:lnTo>
                    <a:pt x="0" y="0"/>
                  </a:lnTo>
                  <a:lnTo>
                    <a:pt x="0" y="1392208"/>
                  </a:lnTo>
                  <a:lnTo>
                    <a:pt x="20104099" y="1392208"/>
                  </a:lnTo>
                  <a:lnTo>
                    <a:pt x="20104099" y="0"/>
                  </a:lnTo>
                  <a:close/>
                </a:path>
              </a:pathLst>
            </a:custGeom>
            <a:solidFill>
              <a:srgbClr val="EBEBEB"/>
            </a:solidFill>
          </p:spPr>
          <p:txBody>
            <a:bodyPr wrap="square" lIns="0" tIns="0" rIns="0" bIns="0" rtlCol="0"/>
            <a:lstStyle/>
            <a:p>
              <a:endParaRPr/>
            </a:p>
          </p:txBody>
        </p:sp>
        <p:sp>
          <p:nvSpPr>
            <p:cNvPr id="6" name="object 6"/>
            <p:cNvSpPr/>
            <p:nvPr/>
          </p:nvSpPr>
          <p:spPr>
            <a:xfrm>
              <a:off x="628" y="9927394"/>
              <a:ext cx="20104100" cy="45085"/>
            </a:xfrm>
            <a:custGeom>
              <a:avLst/>
              <a:gdLst/>
              <a:ahLst/>
              <a:cxnLst/>
              <a:rect l="l" t="t" r="r" b="b"/>
              <a:pathLst>
                <a:path w="20104100" h="45084">
                  <a:moveTo>
                    <a:pt x="0" y="44501"/>
                  </a:moveTo>
                  <a:lnTo>
                    <a:pt x="20104099" y="44501"/>
                  </a:lnTo>
                  <a:lnTo>
                    <a:pt x="20104099" y="0"/>
                  </a:lnTo>
                  <a:lnTo>
                    <a:pt x="0" y="0"/>
                  </a:lnTo>
                  <a:lnTo>
                    <a:pt x="0" y="44501"/>
                  </a:lnTo>
                  <a:close/>
                </a:path>
              </a:pathLst>
            </a:custGeom>
            <a:solidFill>
              <a:srgbClr val="A6A6A6"/>
            </a:solidFill>
          </p:spPr>
          <p:txBody>
            <a:bodyPr wrap="square" lIns="0" tIns="0" rIns="0" bIns="0" rtlCol="0"/>
            <a:lstStyle/>
            <a:p>
              <a:endParaRPr/>
            </a:p>
          </p:txBody>
        </p:sp>
      </p:grpSp>
      <p:sp>
        <p:nvSpPr>
          <p:cNvPr id="7" name="object 7"/>
          <p:cNvSpPr txBox="1">
            <a:spLocks noGrp="1"/>
          </p:cNvSpPr>
          <p:nvPr>
            <p:ph type="title"/>
          </p:nvPr>
        </p:nvSpPr>
        <p:spPr>
          <a:xfrm>
            <a:off x="854289" y="496142"/>
            <a:ext cx="8026400" cy="904875"/>
          </a:xfrm>
          <a:prstGeom prst="rect">
            <a:avLst/>
          </a:prstGeom>
        </p:spPr>
        <p:txBody>
          <a:bodyPr vert="horz" wrap="square" lIns="0" tIns="15240" rIns="0" bIns="0" rtlCol="0">
            <a:spAutoFit/>
          </a:bodyPr>
          <a:lstStyle/>
          <a:p>
            <a:pPr marL="12700">
              <a:lnSpc>
                <a:spcPct val="100000"/>
              </a:lnSpc>
              <a:spcBef>
                <a:spcPts val="120"/>
              </a:spcBef>
            </a:pPr>
            <a:r>
              <a:rPr sz="5750" b="0" spc="75">
                <a:latin typeface="Tahoma"/>
                <a:cs typeface="Tahoma"/>
              </a:rPr>
              <a:t>Implementation</a:t>
            </a:r>
            <a:r>
              <a:rPr sz="5750" b="0" spc="-335">
                <a:latin typeface="Tahoma"/>
                <a:cs typeface="Tahoma"/>
              </a:rPr>
              <a:t> </a:t>
            </a:r>
            <a:r>
              <a:rPr sz="5750" b="0" spc="30">
                <a:latin typeface="Tahoma"/>
                <a:cs typeface="Tahoma"/>
              </a:rPr>
              <a:t>Draft</a:t>
            </a:r>
            <a:r>
              <a:rPr sz="5750" b="0" spc="-325">
                <a:latin typeface="Tahoma"/>
                <a:cs typeface="Tahoma"/>
              </a:rPr>
              <a:t> </a:t>
            </a:r>
            <a:r>
              <a:rPr sz="5750" b="0" spc="-35">
                <a:latin typeface="Tahoma"/>
                <a:cs typeface="Tahoma"/>
              </a:rPr>
              <a:t>v1</a:t>
            </a:r>
            <a:endParaRPr sz="5750">
              <a:latin typeface="Tahoma"/>
              <a:cs typeface="Tahoma"/>
            </a:endParaRPr>
          </a:p>
        </p:txBody>
      </p:sp>
      <p:pic>
        <p:nvPicPr>
          <p:cNvPr id="8" name="object 8"/>
          <p:cNvPicPr/>
          <p:nvPr/>
        </p:nvPicPr>
        <p:blipFill>
          <a:blip r:embed="rId4" cstate="print"/>
          <a:stretch>
            <a:fillRect/>
          </a:stretch>
        </p:blipFill>
        <p:spPr>
          <a:xfrm>
            <a:off x="7829184" y="1663512"/>
            <a:ext cx="11630298" cy="7832075"/>
          </a:xfrm>
          <a:prstGeom prst="rect">
            <a:avLst/>
          </a:prstGeom>
        </p:spPr>
      </p:pic>
      <p:sp>
        <p:nvSpPr>
          <p:cNvPr id="9" name="object 9"/>
          <p:cNvSpPr txBox="1"/>
          <p:nvPr/>
        </p:nvSpPr>
        <p:spPr>
          <a:xfrm>
            <a:off x="15202124" y="10714778"/>
            <a:ext cx="2761615" cy="330200"/>
          </a:xfrm>
          <a:prstGeom prst="rect">
            <a:avLst/>
          </a:prstGeom>
        </p:spPr>
        <p:txBody>
          <a:bodyPr vert="horz" wrap="square" lIns="0" tIns="29209" rIns="0" bIns="0" rtlCol="0">
            <a:spAutoFit/>
          </a:bodyPr>
          <a:lstStyle/>
          <a:p>
            <a:pPr marL="12700">
              <a:lnSpc>
                <a:spcPct val="100000"/>
              </a:lnSpc>
              <a:spcBef>
                <a:spcPts val="229"/>
              </a:spcBef>
            </a:pPr>
            <a:r>
              <a:rPr sz="1750" spc="-75">
                <a:solidFill>
                  <a:srgbClr val="D0D1D1"/>
                </a:solidFill>
                <a:latin typeface="Lucida Sans"/>
                <a:cs typeface="Lucida Sans"/>
              </a:rPr>
              <a:t>All</a:t>
            </a:r>
            <a:r>
              <a:rPr sz="1750" spc="-110">
                <a:solidFill>
                  <a:srgbClr val="D0D1D1"/>
                </a:solidFill>
                <a:latin typeface="Lucida Sans"/>
                <a:cs typeface="Lucida Sans"/>
              </a:rPr>
              <a:t> </a:t>
            </a:r>
            <a:r>
              <a:rPr sz="1750" spc="-55">
                <a:solidFill>
                  <a:srgbClr val="D0D1D1"/>
                </a:solidFill>
                <a:latin typeface="Lucida Sans"/>
                <a:cs typeface="Lucida Sans"/>
              </a:rPr>
              <a:t>Right</a:t>
            </a:r>
            <a:r>
              <a:rPr sz="1750" spc="-50">
                <a:solidFill>
                  <a:srgbClr val="D0D1D1"/>
                </a:solidFill>
                <a:latin typeface="Lucida Sans"/>
                <a:cs typeface="Lucida Sans"/>
              </a:rPr>
              <a:t>s</a:t>
            </a:r>
            <a:r>
              <a:rPr sz="1750" spc="-125">
                <a:solidFill>
                  <a:srgbClr val="D0D1D1"/>
                </a:solidFill>
                <a:latin typeface="Lucida Sans"/>
                <a:cs typeface="Lucida Sans"/>
              </a:rPr>
              <a:t> </a:t>
            </a:r>
            <a:r>
              <a:rPr sz="1750" spc="-15">
                <a:solidFill>
                  <a:srgbClr val="D0D1D1"/>
                </a:solidFill>
                <a:latin typeface="Lucida Sans"/>
                <a:cs typeface="Lucida Sans"/>
              </a:rPr>
              <a:t>Rese</a:t>
            </a:r>
            <a:r>
              <a:rPr sz="1750" spc="-5">
                <a:solidFill>
                  <a:srgbClr val="D0D1D1"/>
                </a:solidFill>
                <a:latin typeface="Lucida Sans"/>
                <a:cs typeface="Lucida Sans"/>
              </a:rPr>
              <a:t>r</a:t>
            </a:r>
            <a:r>
              <a:rPr sz="1750" spc="-15">
                <a:solidFill>
                  <a:srgbClr val="D0D1D1"/>
                </a:solidFill>
                <a:latin typeface="Lucida Sans"/>
                <a:cs typeface="Lucida Sans"/>
              </a:rPr>
              <a:t>ved</a:t>
            </a:r>
            <a:r>
              <a:rPr sz="1750" spc="-125">
                <a:solidFill>
                  <a:srgbClr val="D0D1D1"/>
                </a:solidFill>
                <a:latin typeface="Lucida Sans"/>
                <a:cs typeface="Lucida Sans"/>
              </a:rPr>
              <a:t> </a:t>
            </a:r>
            <a:r>
              <a:rPr sz="1750" spc="-65">
                <a:solidFill>
                  <a:srgbClr val="D0D1D1"/>
                </a:solidFill>
                <a:latin typeface="Lucida Sans"/>
                <a:cs typeface="Lucida Sans"/>
              </a:rPr>
              <a:t>@2019</a:t>
            </a:r>
            <a:endParaRPr sz="1750">
              <a:latin typeface="Lucida Sans"/>
              <a:cs typeface="Lucida Sans"/>
            </a:endParaRPr>
          </a:p>
        </p:txBody>
      </p:sp>
      <p:sp>
        <p:nvSpPr>
          <p:cNvPr id="10" name="object 10"/>
          <p:cNvSpPr txBox="1">
            <a:spLocks noGrp="1"/>
          </p:cNvSpPr>
          <p:nvPr>
            <p:ph type="sldNum" sz="quarter" idx="7"/>
          </p:nvPr>
        </p:nvSpPr>
        <p:spPr>
          <a:prstGeom prst="rect">
            <a:avLst/>
          </a:prstGeom>
        </p:spPr>
        <p:txBody>
          <a:bodyPr vert="horz" wrap="square" lIns="0" tIns="29209" rIns="0" bIns="0" rtlCol="0">
            <a:spAutoFit/>
          </a:bodyPr>
          <a:lstStyle/>
          <a:p>
            <a:pPr marL="165735">
              <a:lnSpc>
                <a:spcPct val="100000"/>
              </a:lnSpc>
              <a:spcBef>
                <a:spcPts val="229"/>
              </a:spcBef>
            </a:pPr>
            <a:r>
              <a:rPr spc="-100"/>
              <a:t>76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9916347"/>
            <a:ext cx="20104735" cy="1392555"/>
            <a:chOff x="0" y="9916347"/>
            <a:chExt cx="20104735" cy="1392555"/>
          </a:xfrm>
        </p:grpSpPr>
        <p:pic>
          <p:nvPicPr>
            <p:cNvPr id="3" name="object 3"/>
            <p:cNvPicPr/>
            <p:nvPr/>
          </p:nvPicPr>
          <p:blipFill>
            <a:blip r:embed="rId2" cstate="print"/>
            <a:stretch>
              <a:fillRect/>
            </a:stretch>
          </p:blipFill>
          <p:spPr>
            <a:xfrm>
              <a:off x="1027403" y="10717055"/>
              <a:ext cx="2546519" cy="368360"/>
            </a:xfrm>
            <a:prstGeom prst="rect">
              <a:avLst/>
            </a:prstGeom>
          </p:spPr>
        </p:pic>
        <p:sp>
          <p:nvSpPr>
            <p:cNvPr id="4" name="object 4"/>
            <p:cNvSpPr/>
            <p:nvPr/>
          </p:nvSpPr>
          <p:spPr>
            <a:xfrm>
              <a:off x="0" y="9916347"/>
              <a:ext cx="20104100" cy="1392555"/>
            </a:xfrm>
            <a:custGeom>
              <a:avLst/>
              <a:gdLst/>
              <a:ahLst/>
              <a:cxnLst/>
              <a:rect l="l" t="t" r="r" b="b"/>
              <a:pathLst>
                <a:path w="20104100" h="1392554">
                  <a:moveTo>
                    <a:pt x="20104099" y="0"/>
                  </a:moveTo>
                  <a:lnTo>
                    <a:pt x="0" y="0"/>
                  </a:lnTo>
                  <a:lnTo>
                    <a:pt x="0" y="1392208"/>
                  </a:lnTo>
                  <a:lnTo>
                    <a:pt x="20104099" y="1392208"/>
                  </a:lnTo>
                  <a:lnTo>
                    <a:pt x="20104099" y="0"/>
                  </a:lnTo>
                  <a:close/>
                </a:path>
              </a:pathLst>
            </a:custGeom>
            <a:solidFill>
              <a:srgbClr val="EBEBEB"/>
            </a:solidFill>
          </p:spPr>
          <p:txBody>
            <a:bodyPr wrap="square" lIns="0" tIns="0" rIns="0" bIns="0" rtlCol="0"/>
            <a:lstStyle/>
            <a:p>
              <a:endParaRPr/>
            </a:p>
          </p:txBody>
        </p:sp>
        <p:sp>
          <p:nvSpPr>
            <p:cNvPr id="5" name="object 5"/>
            <p:cNvSpPr/>
            <p:nvPr/>
          </p:nvSpPr>
          <p:spPr>
            <a:xfrm>
              <a:off x="628" y="9927394"/>
              <a:ext cx="20104100" cy="45085"/>
            </a:xfrm>
            <a:custGeom>
              <a:avLst/>
              <a:gdLst/>
              <a:ahLst/>
              <a:cxnLst/>
              <a:rect l="l" t="t" r="r" b="b"/>
              <a:pathLst>
                <a:path w="20104100" h="45084">
                  <a:moveTo>
                    <a:pt x="0" y="44501"/>
                  </a:moveTo>
                  <a:lnTo>
                    <a:pt x="20104099" y="44501"/>
                  </a:lnTo>
                  <a:lnTo>
                    <a:pt x="20104099" y="0"/>
                  </a:lnTo>
                  <a:lnTo>
                    <a:pt x="0" y="0"/>
                  </a:lnTo>
                  <a:lnTo>
                    <a:pt x="0" y="44501"/>
                  </a:lnTo>
                  <a:close/>
                </a:path>
              </a:pathLst>
            </a:custGeom>
            <a:solidFill>
              <a:srgbClr val="A6A6A6"/>
            </a:solidFill>
          </p:spPr>
          <p:txBody>
            <a:bodyPr wrap="square" lIns="0" tIns="0" rIns="0" bIns="0" rtlCol="0"/>
            <a:lstStyle/>
            <a:p>
              <a:endParaRPr/>
            </a:p>
          </p:txBody>
        </p:sp>
      </p:grpSp>
      <p:sp>
        <p:nvSpPr>
          <p:cNvPr id="6" name="object 6"/>
          <p:cNvSpPr txBox="1">
            <a:spLocks noGrp="1"/>
          </p:cNvSpPr>
          <p:nvPr>
            <p:ph type="title"/>
          </p:nvPr>
        </p:nvSpPr>
        <p:spPr>
          <a:xfrm>
            <a:off x="854289" y="496142"/>
            <a:ext cx="8026400" cy="904875"/>
          </a:xfrm>
          <a:prstGeom prst="rect">
            <a:avLst/>
          </a:prstGeom>
        </p:spPr>
        <p:txBody>
          <a:bodyPr vert="horz" wrap="square" lIns="0" tIns="15240" rIns="0" bIns="0" rtlCol="0">
            <a:spAutoFit/>
          </a:bodyPr>
          <a:lstStyle/>
          <a:p>
            <a:pPr marL="12700">
              <a:lnSpc>
                <a:spcPct val="100000"/>
              </a:lnSpc>
              <a:spcBef>
                <a:spcPts val="120"/>
              </a:spcBef>
            </a:pPr>
            <a:r>
              <a:rPr sz="5750" b="0" spc="75">
                <a:latin typeface="Tahoma"/>
                <a:cs typeface="Tahoma"/>
              </a:rPr>
              <a:t>Implementation</a:t>
            </a:r>
            <a:r>
              <a:rPr sz="5750" b="0" spc="-335">
                <a:latin typeface="Tahoma"/>
                <a:cs typeface="Tahoma"/>
              </a:rPr>
              <a:t> </a:t>
            </a:r>
            <a:r>
              <a:rPr sz="5750" b="0" spc="30">
                <a:latin typeface="Tahoma"/>
                <a:cs typeface="Tahoma"/>
              </a:rPr>
              <a:t>Draft</a:t>
            </a:r>
            <a:r>
              <a:rPr sz="5750" b="0" spc="-330">
                <a:latin typeface="Tahoma"/>
                <a:cs typeface="Tahoma"/>
              </a:rPr>
              <a:t> </a:t>
            </a:r>
            <a:r>
              <a:rPr sz="5750" b="0" spc="-35">
                <a:latin typeface="Tahoma"/>
                <a:cs typeface="Tahoma"/>
              </a:rPr>
              <a:t>v2</a:t>
            </a:r>
            <a:endParaRPr sz="5750">
              <a:latin typeface="Tahoma"/>
              <a:cs typeface="Tahoma"/>
            </a:endParaRPr>
          </a:p>
        </p:txBody>
      </p:sp>
      <p:sp>
        <p:nvSpPr>
          <p:cNvPr id="7" name="object 7"/>
          <p:cNvSpPr txBox="1"/>
          <p:nvPr/>
        </p:nvSpPr>
        <p:spPr>
          <a:xfrm>
            <a:off x="854289" y="2840050"/>
            <a:ext cx="6637655" cy="695325"/>
          </a:xfrm>
          <a:prstGeom prst="rect">
            <a:avLst/>
          </a:prstGeom>
        </p:spPr>
        <p:txBody>
          <a:bodyPr vert="horz" wrap="square" lIns="0" tIns="12065" rIns="0" bIns="0" rtlCol="0">
            <a:spAutoFit/>
          </a:bodyPr>
          <a:lstStyle/>
          <a:p>
            <a:pPr marL="389255" indent="-377190">
              <a:lnSpc>
                <a:spcPct val="100000"/>
              </a:lnSpc>
              <a:spcBef>
                <a:spcPts val="95"/>
              </a:spcBef>
              <a:buClr>
                <a:srgbClr val="1CB8A2"/>
              </a:buClr>
              <a:buFont typeface="Arial"/>
              <a:buChar char="•"/>
              <a:tabLst>
                <a:tab pos="389890" algn="l"/>
              </a:tabLst>
            </a:pPr>
            <a:r>
              <a:rPr sz="4400" spc="-45">
                <a:solidFill>
                  <a:srgbClr val="2A3C46"/>
                </a:solidFill>
                <a:latin typeface="Lucida Sans"/>
                <a:cs typeface="Lucida Sans"/>
              </a:rPr>
              <a:t>the</a:t>
            </a:r>
            <a:r>
              <a:rPr sz="4400" spc="-280">
                <a:solidFill>
                  <a:srgbClr val="2A3C46"/>
                </a:solidFill>
                <a:latin typeface="Lucida Sans"/>
                <a:cs typeface="Lucida Sans"/>
              </a:rPr>
              <a:t> </a:t>
            </a:r>
            <a:r>
              <a:rPr sz="4400" spc="-70">
                <a:solidFill>
                  <a:srgbClr val="2A3C46"/>
                </a:solidFill>
                <a:latin typeface="Lucida Sans"/>
                <a:cs typeface="Lucida Sans"/>
              </a:rPr>
              <a:t>serverless</a:t>
            </a:r>
            <a:r>
              <a:rPr sz="4400" spc="-260">
                <a:solidFill>
                  <a:srgbClr val="2A3C46"/>
                </a:solidFill>
                <a:latin typeface="Lucida Sans"/>
                <a:cs typeface="Lucida Sans"/>
              </a:rPr>
              <a:t> </a:t>
            </a:r>
            <a:r>
              <a:rPr sz="4400" spc="-100">
                <a:solidFill>
                  <a:srgbClr val="2A3C46"/>
                </a:solidFill>
                <a:latin typeface="Lucida Sans"/>
                <a:cs typeface="Lucida Sans"/>
              </a:rPr>
              <a:t>challenge</a:t>
            </a:r>
            <a:endParaRPr sz="4400">
              <a:latin typeface="Lucida Sans"/>
              <a:cs typeface="Lucida Sans"/>
            </a:endParaRPr>
          </a:p>
        </p:txBody>
      </p:sp>
      <p:grpSp>
        <p:nvGrpSpPr>
          <p:cNvPr id="8" name="object 8"/>
          <p:cNvGrpSpPr/>
          <p:nvPr/>
        </p:nvGrpSpPr>
        <p:grpSpPr>
          <a:xfrm>
            <a:off x="9675645" y="601866"/>
            <a:ext cx="10128250" cy="8921750"/>
            <a:chOff x="9675645" y="601866"/>
            <a:chExt cx="10128250" cy="8921750"/>
          </a:xfrm>
        </p:grpSpPr>
        <p:pic>
          <p:nvPicPr>
            <p:cNvPr id="9" name="object 9"/>
            <p:cNvPicPr/>
            <p:nvPr/>
          </p:nvPicPr>
          <p:blipFill>
            <a:blip r:embed="rId3" cstate="print"/>
            <a:stretch>
              <a:fillRect/>
            </a:stretch>
          </p:blipFill>
          <p:spPr>
            <a:xfrm>
              <a:off x="9675645" y="1145235"/>
              <a:ext cx="9544970" cy="8378341"/>
            </a:xfrm>
            <a:prstGeom prst="rect">
              <a:avLst/>
            </a:prstGeom>
          </p:spPr>
        </p:pic>
        <p:pic>
          <p:nvPicPr>
            <p:cNvPr id="10" name="object 10"/>
            <p:cNvPicPr/>
            <p:nvPr/>
          </p:nvPicPr>
          <p:blipFill>
            <a:blip r:embed="rId4" cstate="print"/>
            <a:stretch>
              <a:fillRect/>
            </a:stretch>
          </p:blipFill>
          <p:spPr>
            <a:xfrm>
              <a:off x="18512107" y="601866"/>
              <a:ext cx="649613" cy="649613"/>
            </a:xfrm>
            <a:prstGeom prst="rect">
              <a:avLst/>
            </a:prstGeom>
          </p:spPr>
        </p:pic>
        <p:pic>
          <p:nvPicPr>
            <p:cNvPr id="11" name="object 11"/>
            <p:cNvPicPr/>
            <p:nvPr/>
          </p:nvPicPr>
          <p:blipFill>
            <a:blip r:embed="rId5" cstate="print"/>
            <a:stretch>
              <a:fillRect/>
            </a:stretch>
          </p:blipFill>
          <p:spPr>
            <a:xfrm>
              <a:off x="19154181" y="633279"/>
              <a:ext cx="649613" cy="648357"/>
            </a:xfrm>
            <a:prstGeom prst="rect">
              <a:avLst/>
            </a:prstGeom>
          </p:spPr>
        </p:pic>
        <p:pic>
          <p:nvPicPr>
            <p:cNvPr id="12" name="object 12"/>
            <p:cNvPicPr/>
            <p:nvPr/>
          </p:nvPicPr>
          <p:blipFill>
            <a:blip r:embed="rId6" cstate="print"/>
            <a:stretch>
              <a:fillRect/>
            </a:stretch>
          </p:blipFill>
          <p:spPr>
            <a:xfrm>
              <a:off x="18558597" y="1285405"/>
              <a:ext cx="557888" cy="557888"/>
            </a:xfrm>
            <a:prstGeom prst="rect">
              <a:avLst/>
            </a:prstGeom>
          </p:spPr>
        </p:pic>
        <p:pic>
          <p:nvPicPr>
            <p:cNvPr id="13" name="object 13"/>
            <p:cNvPicPr/>
            <p:nvPr/>
          </p:nvPicPr>
          <p:blipFill>
            <a:blip r:embed="rId7" cstate="print"/>
            <a:stretch>
              <a:fillRect/>
            </a:stretch>
          </p:blipFill>
          <p:spPr>
            <a:xfrm>
              <a:off x="19194389" y="1287918"/>
              <a:ext cx="569197" cy="599353"/>
            </a:xfrm>
            <a:prstGeom prst="rect">
              <a:avLst/>
            </a:prstGeom>
          </p:spPr>
        </p:pic>
      </p:grpSp>
      <p:sp>
        <p:nvSpPr>
          <p:cNvPr id="14" name="object 14"/>
          <p:cNvSpPr txBox="1"/>
          <p:nvPr/>
        </p:nvSpPr>
        <p:spPr>
          <a:xfrm>
            <a:off x="908067" y="10154697"/>
            <a:ext cx="2287270" cy="277495"/>
          </a:xfrm>
          <a:prstGeom prst="rect">
            <a:avLst/>
          </a:prstGeom>
        </p:spPr>
        <p:txBody>
          <a:bodyPr vert="horz" wrap="square" lIns="0" tIns="12700" rIns="0" bIns="0" rtlCol="0">
            <a:spAutoFit/>
          </a:bodyPr>
          <a:lstStyle/>
          <a:p>
            <a:pPr marL="12700">
              <a:lnSpc>
                <a:spcPct val="100000"/>
              </a:lnSpc>
              <a:spcBef>
                <a:spcPts val="100"/>
              </a:spcBef>
            </a:pPr>
            <a:r>
              <a:rPr sz="1650" spc="-5">
                <a:solidFill>
                  <a:srgbClr val="2A3C46"/>
                </a:solidFill>
                <a:latin typeface="Courier New"/>
                <a:cs typeface="Courier New"/>
              </a:rPr>
              <a:t>Link</a:t>
            </a:r>
            <a:r>
              <a:rPr sz="1650" spc="-30">
                <a:solidFill>
                  <a:srgbClr val="2A3C46"/>
                </a:solidFill>
                <a:latin typeface="Courier New"/>
                <a:cs typeface="Courier New"/>
              </a:rPr>
              <a:t> </a:t>
            </a:r>
            <a:r>
              <a:rPr sz="1650" spc="-5">
                <a:solidFill>
                  <a:srgbClr val="2A3C46"/>
                </a:solidFill>
                <a:latin typeface="Courier New"/>
                <a:cs typeface="Courier New"/>
              </a:rPr>
              <a:t>to</a:t>
            </a:r>
            <a:r>
              <a:rPr sz="1650" spc="-25">
                <a:solidFill>
                  <a:srgbClr val="2A3C46"/>
                </a:solidFill>
                <a:latin typeface="Courier New"/>
                <a:cs typeface="Courier New"/>
              </a:rPr>
              <a:t> </a:t>
            </a:r>
            <a:r>
              <a:rPr sz="1650" spc="-5">
                <a:solidFill>
                  <a:srgbClr val="2A3C46"/>
                </a:solidFill>
                <a:latin typeface="Courier New"/>
                <a:cs typeface="Courier New"/>
              </a:rPr>
              <a:t>Kelly</a:t>
            </a:r>
            <a:r>
              <a:rPr sz="1650" spc="-25">
                <a:solidFill>
                  <a:srgbClr val="2A3C46"/>
                </a:solidFill>
                <a:latin typeface="Courier New"/>
                <a:cs typeface="Courier New"/>
              </a:rPr>
              <a:t> </a:t>
            </a:r>
            <a:r>
              <a:rPr sz="1650" spc="-5">
                <a:solidFill>
                  <a:srgbClr val="2A3C46"/>
                </a:solidFill>
                <a:latin typeface="Courier New"/>
                <a:cs typeface="Courier New"/>
              </a:rPr>
              <a:t>talk</a:t>
            </a:r>
            <a:endParaRPr sz="1650">
              <a:latin typeface="Courier New"/>
              <a:cs typeface="Courier New"/>
            </a:endParaRPr>
          </a:p>
        </p:txBody>
      </p:sp>
      <p:sp>
        <p:nvSpPr>
          <p:cNvPr id="15" name="object 15"/>
          <p:cNvSpPr txBox="1"/>
          <p:nvPr/>
        </p:nvSpPr>
        <p:spPr>
          <a:xfrm>
            <a:off x="15202124" y="10714778"/>
            <a:ext cx="2761615" cy="330200"/>
          </a:xfrm>
          <a:prstGeom prst="rect">
            <a:avLst/>
          </a:prstGeom>
        </p:spPr>
        <p:txBody>
          <a:bodyPr vert="horz" wrap="square" lIns="0" tIns="29209" rIns="0" bIns="0" rtlCol="0">
            <a:spAutoFit/>
          </a:bodyPr>
          <a:lstStyle/>
          <a:p>
            <a:pPr marL="12700">
              <a:lnSpc>
                <a:spcPct val="100000"/>
              </a:lnSpc>
              <a:spcBef>
                <a:spcPts val="229"/>
              </a:spcBef>
            </a:pPr>
            <a:r>
              <a:rPr sz="1750" spc="-75">
                <a:solidFill>
                  <a:srgbClr val="D0D1D1"/>
                </a:solidFill>
                <a:latin typeface="Lucida Sans"/>
                <a:cs typeface="Lucida Sans"/>
              </a:rPr>
              <a:t>All</a:t>
            </a:r>
            <a:r>
              <a:rPr sz="1750" spc="-110">
                <a:solidFill>
                  <a:srgbClr val="D0D1D1"/>
                </a:solidFill>
                <a:latin typeface="Lucida Sans"/>
                <a:cs typeface="Lucida Sans"/>
              </a:rPr>
              <a:t> </a:t>
            </a:r>
            <a:r>
              <a:rPr sz="1750" spc="-55">
                <a:solidFill>
                  <a:srgbClr val="D0D1D1"/>
                </a:solidFill>
                <a:latin typeface="Lucida Sans"/>
                <a:cs typeface="Lucida Sans"/>
              </a:rPr>
              <a:t>Right</a:t>
            </a:r>
            <a:r>
              <a:rPr sz="1750" spc="-50">
                <a:solidFill>
                  <a:srgbClr val="D0D1D1"/>
                </a:solidFill>
                <a:latin typeface="Lucida Sans"/>
                <a:cs typeface="Lucida Sans"/>
              </a:rPr>
              <a:t>s</a:t>
            </a:r>
            <a:r>
              <a:rPr sz="1750" spc="-125">
                <a:solidFill>
                  <a:srgbClr val="D0D1D1"/>
                </a:solidFill>
                <a:latin typeface="Lucida Sans"/>
                <a:cs typeface="Lucida Sans"/>
              </a:rPr>
              <a:t> </a:t>
            </a:r>
            <a:r>
              <a:rPr sz="1750" spc="-15">
                <a:solidFill>
                  <a:srgbClr val="D0D1D1"/>
                </a:solidFill>
                <a:latin typeface="Lucida Sans"/>
                <a:cs typeface="Lucida Sans"/>
              </a:rPr>
              <a:t>Rese</a:t>
            </a:r>
            <a:r>
              <a:rPr sz="1750" spc="-5">
                <a:solidFill>
                  <a:srgbClr val="D0D1D1"/>
                </a:solidFill>
                <a:latin typeface="Lucida Sans"/>
                <a:cs typeface="Lucida Sans"/>
              </a:rPr>
              <a:t>r</a:t>
            </a:r>
            <a:r>
              <a:rPr sz="1750" spc="-15">
                <a:solidFill>
                  <a:srgbClr val="D0D1D1"/>
                </a:solidFill>
                <a:latin typeface="Lucida Sans"/>
                <a:cs typeface="Lucida Sans"/>
              </a:rPr>
              <a:t>ved</a:t>
            </a:r>
            <a:r>
              <a:rPr sz="1750" spc="-125">
                <a:solidFill>
                  <a:srgbClr val="D0D1D1"/>
                </a:solidFill>
                <a:latin typeface="Lucida Sans"/>
                <a:cs typeface="Lucida Sans"/>
              </a:rPr>
              <a:t> </a:t>
            </a:r>
            <a:r>
              <a:rPr sz="1750" spc="-65">
                <a:solidFill>
                  <a:srgbClr val="D0D1D1"/>
                </a:solidFill>
                <a:latin typeface="Lucida Sans"/>
                <a:cs typeface="Lucida Sans"/>
              </a:rPr>
              <a:t>@2019</a:t>
            </a:r>
            <a:endParaRPr sz="1750">
              <a:latin typeface="Lucida Sans"/>
              <a:cs typeface="Lucida Sans"/>
            </a:endParaRPr>
          </a:p>
        </p:txBody>
      </p:sp>
      <p:sp>
        <p:nvSpPr>
          <p:cNvPr id="16" name="object 16"/>
          <p:cNvSpPr txBox="1">
            <a:spLocks noGrp="1"/>
          </p:cNvSpPr>
          <p:nvPr>
            <p:ph type="sldNum" sz="quarter" idx="7"/>
          </p:nvPr>
        </p:nvSpPr>
        <p:spPr>
          <a:prstGeom prst="rect">
            <a:avLst/>
          </a:prstGeom>
        </p:spPr>
        <p:txBody>
          <a:bodyPr vert="horz" wrap="square" lIns="0" tIns="29209" rIns="0" bIns="0" rtlCol="0">
            <a:spAutoFit/>
          </a:bodyPr>
          <a:lstStyle/>
          <a:p>
            <a:pPr marL="165735">
              <a:lnSpc>
                <a:spcPct val="100000"/>
              </a:lnSpc>
              <a:spcBef>
                <a:spcPts val="229"/>
              </a:spcBef>
            </a:pPr>
            <a:r>
              <a:rPr spc="-100"/>
              <a:t>77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hidden="1">
            <a:extLst>
              <a:ext uri="{FF2B5EF4-FFF2-40B4-BE49-F238E27FC236}">
                <a16:creationId xmlns:a16="http://schemas.microsoft.com/office/drawing/2014/main" id="{D39AFFA4-1A2C-4CD3-8FDD-FD6F6C0C168A}"/>
              </a:ext>
            </a:extLst>
          </p:cNvPr>
          <p:cNvSpPr>
            <a:spLocks noGrp="1"/>
          </p:cNvSpPr>
          <p:nvPr>
            <p:ph type="sldNum" sz="quarter" idx="4"/>
          </p:nvPr>
        </p:nvSpPr>
        <p:spPr/>
        <p:txBody>
          <a:bodyPr/>
          <a:lstStyle/>
          <a:p>
            <a:pPr defTabSz="1507800">
              <a:spcAft>
                <a:spcPts val="1319"/>
              </a:spcAft>
            </a:pPr>
            <a:fld id="{3A707DD9-E92B-45E8-BE0A-E6B2EDF345EB}" type="slidenum">
              <a:rPr lang="en-US">
                <a:latin typeface="Calibri Light"/>
              </a:rPr>
              <a:pPr defTabSz="1507800">
                <a:spcAft>
                  <a:spcPts val="1319"/>
                </a:spcAft>
              </a:pPr>
              <a:t>16</a:t>
            </a:fld>
            <a:endParaRPr lang="en-US">
              <a:latin typeface="Calibri Light"/>
            </a:endParaRPr>
          </a:p>
        </p:txBody>
      </p:sp>
      <p:grpSp>
        <p:nvGrpSpPr>
          <p:cNvPr id="10" name="object 5">
            <a:extLst>
              <a:ext uri="{FF2B5EF4-FFF2-40B4-BE49-F238E27FC236}">
                <a16:creationId xmlns:a16="http://schemas.microsoft.com/office/drawing/2014/main" id="{06CD295D-1080-6549-884A-1431C2192C5D}"/>
              </a:ext>
            </a:extLst>
          </p:cNvPr>
          <p:cNvGrpSpPr/>
          <p:nvPr/>
        </p:nvGrpSpPr>
        <p:grpSpPr>
          <a:xfrm>
            <a:off x="2246783" y="3674768"/>
            <a:ext cx="3722108" cy="2991026"/>
            <a:chOff x="1935021" y="4029777"/>
            <a:chExt cx="3722368" cy="2991238"/>
          </a:xfrm>
        </p:grpSpPr>
        <p:sp>
          <p:nvSpPr>
            <p:cNvPr id="11" name="object 6">
              <a:extLst>
                <a:ext uri="{FF2B5EF4-FFF2-40B4-BE49-F238E27FC236}">
                  <a16:creationId xmlns:a16="http://schemas.microsoft.com/office/drawing/2014/main" id="{FEC5ABCE-6B4E-8244-AA04-6D967C310B4D}"/>
                </a:ext>
              </a:extLst>
            </p:cNvPr>
            <p:cNvSpPr/>
            <p:nvPr/>
          </p:nvSpPr>
          <p:spPr>
            <a:xfrm>
              <a:off x="1935021" y="6457770"/>
              <a:ext cx="3722368" cy="563245"/>
            </a:xfrm>
            <a:custGeom>
              <a:avLst/>
              <a:gdLst/>
              <a:ahLst/>
              <a:cxnLst/>
              <a:rect l="l" t="t" r="r" b="b"/>
              <a:pathLst>
                <a:path w="3359150" h="563245">
                  <a:moveTo>
                    <a:pt x="3264822" y="0"/>
                  </a:moveTo>
                  <a:lnTo>
                    <a:pt x="93819" y="0"/>
                  </a:lnTo>
                  <a:lnTo>
                    <a:pt x="57293" y="7370"/>
                  </a:lnTo>
                  <a:lnTo>
                    <a:pt x="27472" y="27472"/>
                  </a:lnTo>
                  <a:lnTo>
                    <a:pt x="7370" y="57293"/>
                  </a:lnTo>
                  <a:lnTo>
                    <a:pt x="0" y="93819"/>
                  </a:lnTo>
                  <a:lnTo>
                    <a:pt x="0" y="469095"/>
                  </a:lnTo>
                  <a:lnTo>
                    <a:pt x="7370" y="505621"/>
                  </a:lnTo>
                  <a:lnTo>
                    <a:pt x="27472" y="535441"/>
                  </a:lnTo>
                  <a:lnTo>
                    <a:pt x="57293" y="555544"/>
                  </a:lnTo>
                  <a:lnTo>
                    <a:pt x="93819" y="562914"/>
                  </a:lnTo>
                  <a:lnTo>
                    <a:pt x="3264822" y="562914"/>
                  </a:lnTo>
                  <a:lnTo>
                    <a:pt x="3301347" y="555544"/>
                  </a:lnTo>
                  <a:lnTo>
                    <a:pt x="3331168" y="535441"/>
                  </a:lnTo>
                  <a:lnTo>
                    <a:pt x="3351270" y="505621"/>
                  </a:lnTo>
                  <a:lnTo>
                    <a:pt x="3358641" y="469095"/>
                  </a:lnTo>
                  <a:lnTo>
                    <a:pt x="3358641" y="93819"/>
                  </a:lnTo>
                  <a:lnTo>
                    <a:pt x="3351270" y="57293"/>
                  </a:lnTo>
                  <a:lnTo>
                    <a:pt x="3331168" y="27472"/>
                  </a:lnTo>
                  <a:lnTo>
                    <a:pt x="3301347" y="7370"/>
                  </a:lnTo>
                  <a:lnTo>
                    <a:pt x="3264822" y="0"/>
                  </a:lnTo>
                  <a:close/>
                </a:path>
              </a:pathLst>
            </a:custGeom>
            <a:solidFill>
              <a:srgbClr val="EBEBEB"/>
            </a:solidFill>
          </p:spPr>
          <p:txBody>
            <a:bodyPr wrap="square" lIns="0" tIns="0" rIns="0" bIns="0" rtlCol="0"/>
            <a:lstStyle/>
            <a:p>
              <a:pPr defTabSz="1507800"/>
              <a:endParaRPr sz="1350">
                <a:solidFill>
                  <a:srgbClr val="222222"/>
                </a:solidFill>
                <a:latin typeface="Calibri"/>
              </a:endParaRPr>
            </a:p>
          </p:txBody>
        </p:sp>
        <p:pic>
          <p:nvPicPr>
            <p:cNvPr id="12" name="object 7">
              <a:extLst>
                <a:ext uri="{FF2B5EF4-FFF2-40B4-BE49-F238E27FC236}">
                  <a16:creationId xmlns:a16="http://schemas.microsoft.com/office/drawing/2014/main" id="{E3C693C0-8FD4-0446-8D02-7E8119B7E047}"/>
                </a:ext>
              </a:extLst>
            </p:cNvPr>
            <p:cNvPicPr/>
            <p:nvPr/>
          </p:nvPicPr>
          <p:blipFill>
            <a:blip r:embed="rId3" cstate="print"/>
            <a:stretch>
              <a:fillRect/>
            </a:stretch>
          </p:blipFill>
          <p:spPr>
            <a:xfrm>
              <a:off x="2597199" y="6565831"/>
              <a:ext cx="2348410" cy="345538"/>
            </a:xfrm>
            <a:prstGeom prst="rect">
              <a:avLst/>
            </a:prstGeom>
          </p:spPr>
        </p:pic>
        <p:sp>
          <p:nvSpPr>
            <p:cNvPr id="13" name="object 8">
              <a:extLst>
                <a:ext uri="{FF2B5EF4-FFF2-40B4-BE49-F238E27FC236}">
                  <a16:creationId xmlns:a16="http://schemas.microsoft.com/office/drawing/2014/main" id="{5FFAC37A-FAE4-1042-A56B-8ACC6629841D}"/>
                </a:ext>
              </a:extLst>
            </p:cNvPr>
            <p:cNvSpPr/>
            <p:nvPr/>
          </p:nvSpPr>
          <p:spPr>
            <a:xfrm>
              <a:off x="2281414" y="4029777"/>
              <a:ext cx="2975817" cy="2426171"/>
            </a:xfrm>
            <a:custGeom>
              <a:avLst/>
              <a:gdLst/>
              <a:ahLst/>
              <a:cxnLst/>
              <a:rect l="l" t="t" r="r" b="b"/>
              <a:pathLst>
                <a:path w="2540635" h="2071370">
                  <a:moveTo>
                    <a:pt x="2540139" y="11315"/>
                  </a:moveTo>
                  <a:lnTo>
                    <a:pt x="2450604" y="66814"/>
                  </a:lnTo>
                  <a:lnTo>
                    <a:pt x="2477363" y="83299"/>
                  </a:lnTo>
                  <a:lnTo>
                    <a:pt x="1292390" y="2006409"/>
                  </a:lnTo>
                  <a:lnTo>
                    <a:pt x="1276743" y="94107"/>
                  </a:lnTo>
                  <a:lnTo>
                    <a:pt x="1308125" y="93827"/>
                  </a:lnTo>
                  <a:lnTo>
                    <a:pt x="1300276" y="78435"/>
                  </a:lnTo>
                  <a:lnTo>
                    <a:pt x="1260284" y="0"/>
                  </a:lnTo>
                  <a:lnTo>
                    <a:pt x="1213891" y="94665"/>
                  </a:lnTo>
                  <a:lnTo>
                    <a:pt x="1245323" y="94386"/>
                  </a:lnTo>
                  <a:lnTo>
                    <a:pt x="1260957" y="2006003"/>
                  </a:lnTo>
                  <a:lnTo>
                    <a:pt x="63131" y="80505"/>
                  </a:lnTo>
                  <a:lnTo>
                    <a:pt x="84455" y="67233"/>
                  </a:lnTo>
                  <a:lnTo>
                    <a:pt x="89839" y="63881"/>
                  </a:lnTo>
                  <a:lnTo>
                    <a:pt x="0" y="8801"/>
                  </a:lnTo>
                  <a:lnTo>
                    <a:pt x="9740" y="113715"/>
                  </a:lnTo>
                  <a:lnTo>
                    <a:pt x="36461" y="97091"/>
                  </a:lnTo>
                  <a:lnTo>
                    <a:pt x="1264361" y="2070938"/>
                  </a:lnTo>
                  <a:lnTo>
                    <a:pt x="1277721" y="2062670"/>
                  </a:lnTo>
                  <a:lnTo>
                    <a:pt x="1290015" y="2070201"/>
                  </a:lnTo>
                  <a:lnTo>
                    <a:pt x="2504059" y="99745"/>
                  </a:lnTo>
                  <a:lnTo>
                    <a:pt x="2530818" y="116230"/>
                  </a:lnTo>
                  <a:lnTo>
                    <a:pt x="2534932" y="69951"/>
                  </a:lnTo>
                  <a:lnTo>
                    <a:pt x="2540139" y="11315"/>
                  </a:lnTo>
                  <a:close/>
                </a:path>
              </a:pathLst>
            </a:custGeom>
            <a:solidFill>
              <a:srgbClr val="F8BA00"/>
            </a:solidFill>
          </p:spPr>
          <p:txBody>
            <a:bodyPr wrap="square" lIns="0" tIns="0" rIns="0" bIns="0" rtlCol="0"/>
            <a:lstStyle/>
            <a:p>
              <a:pPr defTabSz="1507800"/>
              <a:endParaRPr sz="1350">
                <a:solidFill>
                  <a:srgbClr val="222222"/>
                </a:solidFill>
                <a:latin typeface="Calibri"/>
              </a:endParaRPr>
            </a:p>
          </p:txBody>
        </p:sp>
      </p:grpSp>
      <p:sp>
        <p:nvSpPr>
          <p:cNvPr id="14" name="object 18">
            <a:extLst>
              <a:ext uri="{FF2B5EF4-FFF2-40B4-BE49-F238E27FC236}">
                <a16:creationId xmlns:a16="http://schemas.microsoft.com/office/drawing/2014/main" id="{D849A54E-AE59-4F4D-8156-1A319E873AB5}"/>
              </a:ext>
            </a:extLst>
          </p:cNvPr>
          <p:cNvSpPr txBox="1"/>
          <p:nvPr/>
        </p:nvSpPr>
        <p:spPr>
          <a:xfrm>
            <a:off x="3540186" y="1646582"/>
            <a:ext cx="1135301" cy="417485"/>
          </a:xfrm>
          <a:prstGeom prst="rect">
            <a:avLst/>
          </a:prstGeom>
        </p:spPr>
        <p:txBody>
          <a:bodyPr vert="horz" wrap="square" lIns="0" tIns="11428" rIns="0" bIns="0" rtlCol="0">
            <a:spAutoFit/>
          </a:bodyPr>
          <a:lstStyle/>
          <a:p>
            <a:pPr marL="12699" defTabSz="1507800">
              <a:spcBef>
                <a:spcPts val="90"/>
              </a:spcBef>
            </a:pPr>
            <a:r>
              <a:rPr sz="2638" b="1">
                <a:solidFill>
                  <a:srgbClr val="222222"/>
                </a:solidFill>
                <a:latin typeface="Source Sans Pro" panose="020B0503030403020204" pitchFamily="34" charset="0"/>
                <a:ea typeface="Source Sans Pro" panose="020B0503030403020204" pitchFamily="34" charset="0"/>
                <a:cs typeface="Arial"/>
              </a:rPr>
              <a:t>Events</a:t>
            </a:r>
            <a:endParaRPr sz="2638">
              <a:solidFill>
                <a:srgbClr val="222222"/>
              </a:solidFill>
              <a:latin typeface="Source Sans Pro" panose="020B0503030403020204" pitchFamily="34" charset="0"/>
              <a:ea typeface="Source Sans Pro" panose="020B0503030403020204" pitchFamily="34" charset="0"/>
              <a:cs typeface="Arial"/>
            </a:endParaRPr>
          </a:p>
        </p:txBody>
      </p:sp>
      <p:sp>
        <p:nvSpPr>
          <p:cNvPr id="16" name="object 30">
            <a:extLst>
              <a:ext uri="{FF2B5EF4-FFF2-40B4-BE49-F238E27FC236}">
                <a16:creationId xmlns:a16="http://schemas.microsoft.com/office/drawing/2014/main" id="{4F3D4857-598D-BF45-8386-F84434558CE3}"/>
              </a:ext>
            </a:extLst>
          </p:cNvPr>
          <p:cNvSpPr/>
          <p:nvPr/>
        </p:nvSpPr>
        <p:spPr>
          <a:xfrm>
            <a:off x="2195414" y="2477481"/>
            <a:ext cx="3722108" cy="1047042"/>
          </a:xfrm>
          <a:custGeom>
            <a:avLst/>
            <a:gdLst/>
            <a:ahLst/>
            <a:cxnLst/>
            <a:rect l="l" t="t" r="r" b="b"/>
            <a:pathLst>
              <a:path w="3722370" h="1047114">
                <a:moveTo>
                  <a:pt x="0" y="174444"/>
                </a:moveTo>
                <a:lnTo>
                  <a:pt x="6232" y="128074"/>
                </a:lnTo>
                <a:lnTo>
                  <a:pt x="23819" y="86404"/>
                </a:lnTo>
                <a:lnTo>
                  <a:pt x="51097" y="51097"/>
                </a:lnTo>
                <a:lnTo>
                  <a:pt x="86404" y="23819"/>
                </a:lnTo>
                <a:lnTo>
                  <a:pt x="128074" y="6232"/>
                </a:lnTo>
                <a:lnTo>
                  <a:pt x="174444" y="0"/>
                </a:lnTo>
                <a:lnTo>
                  <a:pt x="1015466" y="0"/>
                </a:lnTo>
                <a:lnTo>
                  <a:pt x="1061836" y="6232"/>
                </a:lnTo>
                <a:lnTo>
                  <a:pt x="1103507" y="23819"/>
                </a:lnTo>
                <a:lnTo>
                  <a:pt x="1138813" y="51097"/>
                </a:lnTo>
                <a:lnTo>
                  <a:pt x="1166092" y="86404"/>
                </a:lnTo>
                <a:lnTo>
                  <a:pt x="1183679" y="128074"/>
                </a:lnTo>
                <a:lnTo>
                  <a:pt x="1189911" y="174444"/>
                </a:lnTo>
                <a:lnTo>
                  <a:pt x="1189911" y="872224"/>
                </a:lnTo>
                <a:lnTo>
                  <a:pt x="1183679" y="918595"/>
                </a:lnTo>
                <a:lnTo>
                  <a:pt x="1166092" y="960265"/>
                </a:lnTo>
                <a:lnTo>
                  <a:pt x="1138813" y="995571"/>
                </a:lnTo>
                <a:lnTo>
                  <a:pt x="1103507" y="1022850"/>
                </a:lnTo>
                <a:lnTo>
                  <a:pt x="1061836" y="1040437"/>
                </a:lnTo>
                <a:lnTo>
                  <a:pt x="1015466" y="1046669"/>
                </a:lnTo>
                <a:lnTo>
                  <a:pt x="174444" y="1046669"/>
                </a:lnTo>
                <a:lnTo>
                  <a:pt x="128074" y="1040437"/>
                </a:lnTo>
                <a:lnTo>
                  <a:pt x="86404" y="1022850"/>
                </a:lnTo>
                <a:lnTo>
                  <a:pt x="51097" y="995571"/>
                </a:lnTo>
                <a:lnTo>
                  <a:pt x="23819" y="960265"/>
                </a:lnTo>
                <a:lnTo>
                  <a:pt x="6232" y="918595"/>
                </a:lnTo>
                <a:lnTo>
                  <a:pt x="0" y="872224"/>
                </a:lnTo>
                <a:lnTo>
                  <a:pt x="0" y="174444"/>
                </a:lnTo>
                <a:close/>
              </a:path>
              <a:path w="3722370" h="1047114">
                <a:moveTo>
                  <a:pt x="1295457" y="174444"/>
                </a:moveTo>
                <a:lnTo>
                  <a:pt x="1301690" y="128074"/>
                </a:lnTo>
                <a:lnTo>
                  <a:pt x="1319277" y="86404"/>
                </a:lnTo>
                <a:lnTo>
                  <a:pt x="1346555" y="51097"/>
                </a:lnTo>
                <a:lnTo>
                  <a:pt x="1381862" y="23819"/>
                </a:lnTo>
                <a:lnTo>
                  <a:pt x="1423532" y="6232"/>
                </a:lnTo>
                <a:lnTo>
                  <a:pt x="1469902" y="0"/>
                </a:lnTo>
                <a:lnTo>
                  <a:pt x="2275742" y="0"/>
                </a:lnTo>
                <a:lnTo>
                  <a:pt x="2322112" y="6232"/>
                </a:lnTo>
                <a:lnTo>
                  <a:pt x="2363782" y="23819"/>
                </a:lnTo>
                <a:lnTo>
                  <a:pt x="2399089" y="51097"/>
                </a:lnTo>
                <a:lnTo>
                  <a:pt x="2426367" y="86404"/>
                </a:lnTo>
                <a:lnTo>
                  <a:pt x="2443955" y="128074"/>
                </a:lnTo>
                <a:lnTo>
                  <a:pt x="2450187" y="174444"/>
                </a:lnTo>
                <a:lnTo>
                  <a:pt x="2450187" y="872224"/>
                </a:lnTo>
                <a:lnTo>
                  <a:pt x="2443955" y="918595"/>
                </a:lnTo>
                <a:lnTo>
                  <a:pt x="2426367" y="960265"/>
                </a:lnTo>
                <a:lnTo>
                  <a:pt x="2399089" y="995571"/>
                </a:lnTo>
                <a:lnTo>
                  <a:pt x="2363782" y="1022850"/>
                </a:lnTo>
                <a:lnTo>
                  <a:pt x="2322112" y="1040437"/>
                </a:lnTo>
                <a:lnTo>
                  <a:pt x="2275742" y="1046669"/>
                </a:lnTo>
                <a:lnTo>
                  <a:pt x="1469902" y="1046669"/>
                </a:lnTo>
                <a:lnTo>
                  <a:pt x="1423532" y="1040437"/>
                </a:lnTo>
                <a:lnTo>
                  <a:pt x="1381862" y="1022850"/>
                </a:lnTo>
                <a:lnTo>
                  <a:pt x="1346555" y="995571"/>
                </a:lnTo>
                <a:lnTo>
                  <a:pt x="1319277" y="960265"/>
                </a:lnTo>
                <a:lnTo>
                  <a:pt x="1301690" y="918595"/>
                </a:lnTo>
                <a:lnTo>
                  <a:pt x="1295457" y="872224"/>
                </a:lnTo>
                <a:lnTo>
                  <a:pt x="1295457" y="174444"/>
                </a:lnTo>
                <a:close/>
              </a:path>
              <a:path w="3722370" h="1047114">
                <a:moveTo>
                  <a:pt x="2536886" y="174444"/>
                </a:moveTo>
                <a:lnTo>
                  <a:pt x="2543118" y="128074"/>
                </a:lnTo>
                <a:lnTo>
                  <a:pt x="2560705" y="86404"/>
                </a:lnTo>
                <a:lnTo>
                  <a:pt x="2587984" y="51097"/>
                </a:lnTo>
                <a:lnTo>
                  <a:pt x="2623290" y="23819"/>
                </a:lnTo>
                <a:lnTo>
                  <a:pt x="2664960" y="6232"/>
                </a:lnTo>
                <a:lnTo>
                  <a:pt x="2711331" y="0"/>
                </a:lnTo>
                <a:lnTo>
                  <a:pt x="3547326" y="0"/>
                </a:lnTo>
                <a:lnTo>
                  <a:pt x="3593697" y="6232"/>
                </a:lnTo>
                <a:lnTo>
                  <a:pt x="3635367" y="23819"/>
                </a:lnTo>
                <a:lnTo>
                  <a:pt x="3670673" y="51097"/>
                </a:lnTo>
                <a:lnTo>
                  <a:pt x="3697952" y="86404"/>
                </a:lnTo>
                <a:lnTo>
                  <a:pt x="3715539" y="128074"/>
                </a:lnTo>
                <a:lnTo>
                  <a:pt x="3721771" y="174444"/>
                </a:lnTo>
                <a:lnTo>
                  <a:pt x="3721771" y="872224"/>
                </a:lnTo>
                <a:lnTo>
                  <a:pt x="3715539" y="918595"/>
                </a:lnTo>
                <a:lnTo>
                  <a:pt x="3697952" y="960265"/>
                </a:lnTo>
                <a:lnTo>
                  <a:pt x="3670673" y="995571"/>
                </a:lnTo>
                <a:lnTo>
                  <a:pt x="3635367" y="1022850"/>
                </a:lnTo>
                <a:lnTo>
                  <a:pt x="3593697" y="1040437"/>
                </a:lnTo>
                <a:lnTo>
                  <a:pt x="3547326" y="1046669"/>
                </a:lnTo>
                <a:lnTo>
                  <a:pt x="2711331" y="1046669"/>
                </a:lnTo>
                <a:lnTo>
                  <a:pt x="2664960" y="1040437"/>
                </a:lnTo>
                <a:lnTo>
                  <a:pt x="2623290" y="1022850"/>
                </a:lnTo>
                <a:lnTo>
                  <a:pt x="2587984" y="995571"/>
                </a:lnTo>
                <a:lnTo>
                  <a:pt x="2560705" y="960265"/>
                </a:lnTo>
                <a:lnTo>
                  <a:pt x="2543118" y="918595"/>
                </a:lnTo>
                <a:lnTo>
                  <a:pt x="2536886" y="872224"/>
                </a:lnTo>
                <a:lnTo>
                  <a:pt x="2536886" y="174444"/>
                </a:lnTo>
                <a:close/>
              </a:path>
            </a:pathLst>
          </a:custGeom>
          <a:ln w="10470">
            <a:solidFill>
              <a:srgbClr val="F78D2C"/>
            </a:solidFill>
          </a:ln>
        </p:spPr>
        <p:txBody>
          <a:bodyPr wrap="square" lIns="0" tIns="0" rIns="0" bIns="0" rtlCol="0"/>
          <a:lstStyle/>
          <a:p>
            <a:pPr defTabSz="1507800"/>
            <a:endParaRPr sz="1350">
              <a:solidFill>
                <a:srgbClr val="222222"/>
              </a:solidFill>
              <a:latin typeface="Calibri"/>
            </a:endParaRPr>
          </a:p>
        </p:txBody>
      </p:sp>
      <p:sp>
        <p:nvSpPr>
          <p:cNvPr id="24" name="object 31">
            <a:extLst>
              <a:ext uri="{FF2B5EF4-FFF2-40B4-BE49-F238E27FC236}">
                <a16:creationId xmlns:a16="http://schemas.microsoft.com/office/drawing/2014/main" id="{4C973A64-EBC8-B949-B931-167D134DD6FA}"/>
              </a:ext>
            </a:extLst>
          </p:cNvPr>
          <p:cNvSpPr txBox="1"/>
          <p:nvPr/>
        </p:nvSpPr>
        <p:spPr>
          <a:xfrm>
            <a:off x="2293489" y="3038440"/>
            <a:ext cx="986721" cy="414599"/>
          </a:xfrm>
          <a:prstGeom prst="rect">
            <a:avLst/>
          </a:prstGeom>
        </p:spPr>
        <p:txBody>
          <a:bodyPr vert="horz" wrap="square" lIns="0" tIns="14603" rIns="0" bIns="0" rtlCol="0">
            <a:spAutoFit/>
          </a:bodyPr>
          <a:lstStyle/>
          <a:p>
            <a:pPr marL="86354" defTabSz="1507800">
              <a:spcBef>
                <a:spcPts val="114"/>
              </a:spcBef>
            </a:pPr>
            <a:r>
              <a:rPr sz="1299" spc="20">
                <a:solidFill>
                  <a:srgbClr val="414141"/>
                </a:solidFill>
                <a:latin typeface="Lucida Sans"/>
                <a:cs typeface="Lucida Sans"/>
              </a:rPr>
              <a:t>AWS</a:t>
            </a:r>
            <a:r>
              <a:rPr sz="1299" spc="-90">
                <a:solidFill>
                  <a:srgbClr val="414141"/>
                </a:solidFill>
                <a:latin typeface="Lucida Sans"/>
                <a:cs typeface="Lucida Sans"/>
              </a:rPr>
              <a:t> </a:t>
            </a:r>
            <a:r>
              <a:rPr sz="1299" spc="24">
                <a:solidFill>
                  <a:srgbClr val="414141"/>
                </a:solidFill>
                <a:latin typeface="Lucida Sans"/>
                <a:cs typeface="Lucida Sans"/>
              </a:rPr>
              <a:t>SNS</a:t>
            </a:r>
            <a:r>
              <a:rPr sz="1299" spc="-99">
                <a:solidFill>
                  <a:srgbClr val="414141"/>
                </a:solidFill>
                <a:latin typeface="Lucida Sans"/>
                <a:cs typeface="Lucida Sans"/>
              </a:rPr>
              <a:t> </a:t>
            </a:r>
            <a:r>
              <a:rPr sz="1299" spc="-160">
                <a:solidFill>
                  <a:srgbClr val="414141"/>
                </a:solidFill>
                <a:latin typeface="Lucida Sans"/>
                <a:cs typeface="Lucida Sans"/>
              </a:rPr>
              <a:t>/</a:t>
            </a:r>
            <a:endParaRPr sz="1299">
              <a:solidFill>
                <a:srgbClr val="222222"/>
              </a:solidFill>
              <a:latin typeface="Lucida Sans"/>
              <a:cs typeface="Lucida Sans"/>
            </a:endParaRPr>
          </a:p>
          <a:p>
            <a:pPr marL="12699" defTabSz="1507800">
              <a:spcBef>
                <a:spcPts val="11"/>
              </a:spcBef>
            </a:pPr>
            <a:r>
              <a:rPr sz="1299" spc="15">
                <a:solidFill>
                  <a:srgbClr val="414141"/>
                </a:solidFill>
                <a:latin typeface="Lucida Sans"/>
                <a:cs typeface="Lucida Sans"/>
              </a:rPr>
              <a:t>SQS</a:t>
            </a:r>
            <a:r>
              <a:rPr sz="1299" spc="-70">
                <a:solidFill>
                  <a:srgbClr val="414141"/>
                </a:solidFill>
                <a:latin typeface="Lucida Sans"/>
                <a:cs typeface="Lucida Sans"/>
              </a:rPr>
              <a:t> </a:t>
            </a:r>
            <a:r>
              <a:rPr sz="1299" spc="4">
                <a:solidFill>
                  <a:srgbClr val="414141"/>
                </a:solidFill>
                <a:latin typeface="Lucida Sans"/>
                <a:cs typeface="Lucida Sans"/>
              </a:rPr>
              <a:t>Que</a:t>
            </a:r>
            <a:r>
              <a:rPr sz="1299" spc="11">
                <a:solidFill>
                  <a:srgbClr val="414141"/>
                </a:solidFill>
                <a:latin typeface="Lucida Sans"/>
                <a:cs typeface="Lucida Sans"/>
              </a:rPr>
              <a:t>u</a:t>
            </a:r>
            <a:r>
              <a:rPr sz="1299" spc="-15">
                <a:solidFill>
                  <a:srgbClr val="414141"/>
                </a:solidFill>
                <a:latin typeface="Lucida Sans"/>
                <a:cs typeface="Lucida Sans"/>
              </a:rPr>
              <a:t>es</a:t>
            </a:r>
            <a:endParaRPr sz="1299">
              <a:solidFill>
                <a:srgbClr val="222222"/>
              </a:solidFill>
              <a:latin typeface="Lucida Sans"/>
              <a:cs typeface="Lucida Sans"/>
            </a:endParaRPr>
          </a:p>
        </p:txBody>
      </p:sp>
      <p:sp>
        <p:nvSpPr>
          <p:cNvPr id="25" name="object 32">
            <a:extLst>
              <a:ext uri="{FF2B5EF4-FFF2-40B4-BE49-F238E27FC236}">
                <a16:creationId xmlns:a16="http://schemas.microsoft.com/office/drawing/2014/main" id="{618F6001-5D01-C749-8867-F3CB7BE2D5F8}"/>
              </a:ext>
            </a:extLst>
          </p:cNvPr>
          <p:cNvSpPr txBox="1"/>
          <p:nvPr/>
        </p:nvSpPr>
        <p:spPr>
          <a:xfrm>
            <a:off x="3732402" y="3030170"/>
            <a:ext cx="628605" cy="403251"/>
          </a:xfrm>
          <a:prstGeom prst="rect">
            <a:avLst/>
          </a:prstGeom>
        </p:spPr>
        <p:txBody>
          <a:bodyPr vert="horz" wrap="square" lIns="0" tIns="12699" rIns="0" bIns="0" rtlCol="0">
            <a:spAutoFit/>
          </a:bodyPr>
          <a:lstStyle/>
          <a:p>
            <a:pPr marL="12699" marR="5079" indent="26031" defTabSz="1507800">
              <a:lnSpc>
                <a:spcPct val="100899"/>
              </a:lnSpc>
              <a:spcBef>
                <a:spcPts val="99"/>
              </a:spcBef>
            </a:pPr>
            <a:r>
              <a:rPr sz="1299" spc="-20">
                <a:solidFill>
                  <a:srgbClr val="414141"/>
                </a:solidFill>
                <a:latin typeface="Lucida Sans"/>
                <a:cs typeface="Lucida Sans"/>
              </a:rPr>
              <a:t>Google </a:t>
            </a:r>
            <a:r>
              <a:rPr sz="1299" spc="-400">
                <a:solidFill>
                  <a:srgbClr val="414141"/>
                </a:solidFill>
                <a:latin typeface="Lucida Sans"/>
                <a:cs typeface="Lucida Sans"/>
              </a:rPr>
              <a:t> </a:t>
            </a:r>
            <a:r>
              <a:rPr sz="1299" spc="15">
                <a:solidFill>
                  <a:srgbClr val="414141"/>
                </a:solidFill>
                <a:latin typeface="Lucida Sans"/>
                <a:cs typeface="Lucida Sans"/>
              </a:rPr>
              <a:t>Pu</a:t>
            </a:r>
            <a:r>
              <a:rPr sz="1299" spc="24">
                <a:solidFill>
                  <a:srgbClr val="414141"/>
                </a:solidFill>
                <a:latin typeface="Lucida Sans"/>
                <a:cs typeface="Lucida Sans"/>
              </a:rPr>
              <a:t>b</a:t>
            </a:r>
            <a:r>
              <a:rPr sz="1299">
                <a:solidFill>
                  <a:srgbClr val="414141"/>
                </a:solidFill>
                <a:latin typeface="Lucida Sans"/>
                <a:cs typeface="Lucida Sans"/>
              </a:rPr>
              <a:t>Sub</a:t>
            </a:r>
            <a:endParaRPr sz="1299">
              <a:solidFill>
                <a:srgbClr val="222222"/>
              </a:solidFill>
              <a:latin typeface="Lucida Sans"/>
              <a:cs typeface="Lucida Sans"/>
            </a:endParaRPr>
          </a:p>
        </p:txBody>
      </p:sp>
      <p:sp>
        <p:nvSpPr>
          <p:cNvPr id="26" name="object 33">
            <a:extLst>
              <a:ext uri="{FF2B5EF4-FFF2-40B4-BE49-F238E27FC236}">
                <a16:creationId xmlns:a16="http://schemas.microsoft.com/office/drawing/2014/main" id="{62BB8C3D-8547-C345-BD35-B93833AAA563}"/>
              </a:ext>
            </a:extLst>
          </p:cNvPr>
          <p:cNvSpPr txBox="1"/>
          <p:nvPr/>
        </p:nvSpPr>
        <p:spPr>
          <a:xfrm>
            <a:off x="5052898" y="3041686"/>
            <a:ext cx="551141" cy="403251"/>
          </a:xfrm>
          <a:prstGeom prst="rect">
            <a:avLst/>
          </a:prstGeom>
        </p:spPr>
        <p:txBody>
          <a:bodyPr vert="horz" wrap="square" lIns="0" tIns="12699" rIns="0" bIns="0" rtlCol="0">
            <a:spAutoFit/>
          </a:bodyPr>
          <a:lstStyle/>
          <a:p>
            <a:pPr marL="12699" marR="5079" indent="37462" defTabSz="1507800">
              <a:lnSpc>
                <a:spcPct val="100800"/>
              </a:lnSpc>
              <a:spcBef>
                <a:spcPts val="99"/>
              </a:spcBef>
            </a:pPr>
            <a:r>
              <a:rPr sz="1299" spc="-40">
                <a:solidFill>
                  <a:srgbClr val="414141"/>
                </a:solidFill>
                <a:latin typeface="Lucida Sans"/>
                <a:cs typeface="Lucida Sans"/>
              </a:rPr>
              <a:t>Azure </a:t>
            </a:r>
            <a:r>
              <a:rPr sz="1299" spc="-400">
                <a:solidFill>
                  <a:srgbClr val="414141"/>
                </a:solidFill>
                <a:latin typeface="Lucida Sans"/>
                <a:cs typeface="Lucida Sans"/>
              </a:rPr>
              <a:t> </a:t>
            </a:r>
            <a:r>
              <a:rPr sz="1299" spc="4">
                <a:solidFill>
                  <a:srgbClr val="414141"/>
                </a:solidFill>
                <a:latin typeface="Lucida Sans"/>
                <a:cs typeface="Lucida Sans"/>
              </a:rPr>
              <a:t>Queue</a:t>
            </a:r>
            <a:endParaRPr sz="1299">
              <a:solidFill>
                <a:srgbClr val="222222"/>
              </a:solidFill>
              <a:latin typeface="Lucida Sans"/>
              <a:cs typeface="Lucida Sans"/>
            </a:endParaRPr>
          </a:p>
        </p:txBody>
      </p:sp>
      <p:grpSp>
        <p:nvGrpSpPr>
          <p:cNvPr id="27" name="object 46">
            <a:extLst>
              <a:ext uri="{FF2B5EF4-FFF2-40B4-BE49-F238E27FC236}">
                <a16:creationId xmlns:a16="http://schemas.microsoft.com/office/drawing/2014/main" id="{0E06BAC9-45C8-B346-8B51-79730E2EB8DA}"/>
              </a:ext>
            </a:extLst>
          </p:cNvPr>
          <p:cNvGrpSpPr/>
          <p:nvPr/>
        </p:nvGrpSpPr>
        <p:grpSpPr>
          <a:xfrm>
            <a:off x="2254274" y="2463180"/>
            <a:ext cx="3342406" cy="636225"/>
            <a:chOff x="1958893" y="3337280"/>
            <a:chExt cx="3342640" cy="636270"/>
          </a:xfrm>
        </p:grpSpPr>
        <p:pic>
          <p:nvPicPr>
            <p:cNvPr id="28" name="object 47">
              <a:extLst>
                <a:ext uri="{FF2B5EF4-FFF2-40B4-BE49-F238E27FC236}">
                  <a16:creationId xmlns:a16="http://schemas.microsoft.com/office/drawing/2014/main" id="{7A6214C9-E368-0442-9FAA-6BE507646C19}"/>
                </a:ext>
              </a:extLst>
            </p:cNvPr>
            <p:cNvPicPr/>
            <p:nvPr/>
          </p:nvPicPr>
          <p:blipFill>
            <a:blip r:embed="rId4" cstate="print"/>
            <a:stretch>
              <a:fillRect/>
            </a:stretch>
          </p:blipFill>
          <p:spPr>
            <a:xfrm>
              <a:off x="1958893" y="3337280"/>
              <a:ext cx="634535" cy="635792"/>
            </a:xfrm>
            <a:prstGeom prst="rect">
              <a:avLst/>
            </a:prstGeom>
          </p:spPr>
        </p:pic>
        <p:pic>
          <p:nvPicPr>
            <p:cNvPr id="29" name="object 48">
              <a:extLst>
                <a:ext uri="{FF2B5EF4-FFF2-40B4-BE49-F238E27FC236}">
                  <a16:creationId xmlns:a16="http://schemas.microsoft.com/office/drawing/2014/main" id="{45B3A423-6E39-364E-8C6F-2188EBDC9AC8}"/>
                </a:ext>
              </a:extLst>
            </p:cNvPr>
            <p:cNvPicPr/>
            <p:nvPr/>
          </p:nvPicPr>
          <p:blipFill>
            <a:blip r:embed="rId5" cstate="print"/>
            <a:stretch>
              <a:fillRect/>
            </a:stretch>
          </p:blipFill>
          <p:spPr>
            <a:xfrm>
              <a:off x="2523064" y="3405132"/>
              <a:ext cx="488780" cy="488780"/>
            </a:xfrm>
            <a:prstGeom prst="rect">
              <a:avLst/>
            </a:prstGeom>
          </p:spPr>
        </p:pic>
        <p:pic>
          <p:nvPicPr>
            <p:cNvPr id="30" name="object 49">
              <a:extLst>
                <a:ext uri="{FF2B5EF4-FFF2-40B4-BE49-F238E27FC236}">
                  <a16:creationId xmlns:a16="http://schemas.microsoft.com/office/drawing/2014/main" id="{1310DB8B-0D2F-AE40-B30C-42B49D129401}"/>
                </a:ext>
              </a:extLst>
            </p:cNvPr>
            <p:cNvPicPr/>
            <p:nvPr/>
          </p:nvPicPr>
          <p:blipFill>
            <a:blip r:embed="rId6" cstate="print"/>
            <a:stretch>
              <a:fillRect/>
            </a:stretch>
          </p:blipFill>
          <p:spPr>
            <a:xfrm>
              <a:off x="3557169" y="3443929"/>
              <a:ext cx="464907" cy="422211"/>
            </a:xfrm>
            <a:prstGeom prst="rect">
              <a:avLst/>
            </a:prstGeom>
          </p:spPr>
        </p:pic>
        <p:pic>
          <p:nvPicPr>
            <p:cNvPr id="31" name="object 50">
              <a:extLst>
                <a:ext uri="{FF2B5EF4-FFF2-40B4-BE49-F238E27FC236}">
                  <a16:creationId xmlns:a16="http://schemas.microsoft.com/office/drawing/2014/main" id="{A6A2EDA4-38B0-114C-8C69-1A6F5A101003}"/>
                </a:ext>
              </a:extLst>
            </p:cNvPr>
            <p:cNvPicPr/>
            <p:nvPr/>
          </p:nvPicPr>
          <p:blipFill>
            <a:blip r:embed="rId7" cstate="print"/>
            <a:stretch>
              <a:fillRect/>
            </a:stretch>
          </p:blipFill>
          <p:spPr>
            <a:xfrm>
              <a:off x="4827497" y="3440555"/>
              <a:ext cx="473702" cy="414164"/>
            </a:xfrm>
            <a:prstGeom prst="rect">
              <a:avLst/>
            </a:prstGeom>
          </p:spPr>
        </p:pic>
      </p:grpSp>
      <p:pic>
        <p:nvPicPr>
          <p:cNvPr id="32" name="object 52">
            <a:extLst>
              <a:ext uri="{FF2B5EF4-FFF2-40B4-BE49-F238E27FC236}">
                <a16:creationId xmlns:a16="http://schemas.microsoft.com/office/drawing/2014/main" id="{AC6900B9-A029-884E-A9D5-1AA2A2C162DA}"/>
              </a:ext>
            </a:extLst>
          </p:cNvPr>
          <p:cNvPicPr/>
          <p:nvPr/>
        </p:nvPicPr>
        <p:blipFill>
          <a:blip r:embed="rId8" cstate="print"/>
          <a:stretch>
            <a:fillRect/>
          </a:stretch>
        </p:blipFill>
        <p:spPr>
          <a:xfrm>
            <a:off x="2990549" y="7433531"/>
            <a:ext cx="2226498" cy="2244129"/>
          </a:xfrm>
          <a:prstGeom prst="rect">
            <a:avLst/>
          </a:prstGeom>
        </p:spPr>
      </p:pic>
      <p:sp>
        <p:nvSpPr>
          <p:cNvPr id="34" name="object 67">
            <a:extLst>
              <a:ext uri="{FF2B5EF4-FFF2-40B4-BE49-F238E27FC236}">
                <a16:creationId xmlns:a16="http://schemas.microsoft.com/office/drawing/2014/main" id="{8AA5F7EC-2831-B64D-A5A4-A88CECCB9FFB}"/>
              </a:ext>
            </a:extLst>
          </p:cNvPr>
          <p:cNvSpPr txBox="1"/>
          <p:nvPr/>
        </p:nvSpPr>
        <p:spPr>
          <a:xfrm>
            <a:off x="2151848" y="9886266"/>
            <a:ext cx="3903904" cy="430950"/>
          </a:xfrm>
          <a:prstGeom prst="rect">
            <a:avLst/>
          </a:prstGeom>
          <a:ln w="34030">
            <a:noFill/>
          </a:ln>
        </p:spPr>
        <p:txBody>
          <a:bodyPr vert="horz" wrap="square" lIns="0" tIns="24763" rIns="0" bIns="0" rtlCol="0">
            <a:spAutoFit/>
          </a:bodyPr>
          <a:lstStyle/>
          <a:p>
            <a:pPr marL="147944" defTabSz="1507800">
              <a:spcBef>
                <a:spcPts val="196"/>
              </a:spcBef>
            </a:pPr>
            <a:r>
              <a:rPr sz="2638" b="1" spc="-20">
                <a:solidFill>
                  <a:srgbClr val="222222"/>
                </a:solidFill>
                <a:latin typeface="Source Sans Pro" panose="020B0503030403020204" pitchFamily="34" charset="0"/>
                <a:ea typeface="Source Sans Pro" panose="020B0503030403020204" pitchFamily="34" charset="0"/>
                <a:cs typeface="Lucida Sans"/>
              </a:rPr>
              <a:t>Single-Page</a:t>
            </a:r>
            <a:r>
              <a:rPr sz="2638" b="1" spc="-110">
                <a:solidFill>
                  <a:srgbClr val="222222"/>
                </a:solidFill>
                <a:latin typeface="Source Sans Pro" panose="020B0503030403020204" pitchFamily="34" charset="0"/>
                <a:ea typeface="Source Sans Pro" panose="020B0503030403020204" pitchFamily="34" charset="0"/>
                <a:cs typeface="Lucida Sans"/>
              </a:rPr>
              <a:t> </a:t>
            </a:r>
            <a:r>
              <a:rPr sz="2638" b="1" spc="-35">
                <a:solidFill>
                  <a:srgbClr val="222222"/>
                </a:solidFill>
                <a:latin typeface="Source Sans Pro" panose="020B0503030403020204" pitchFamily="34" charset="0"/>
                <a:ea typeface="Source Sans Pro" panose="020B0503030403020204" pitchFamily="34" charset="0"/>
                <a:cs typeface="Lucida Sans"/>
              </a:rPr>
              <a:t>Application</a:t>
            </a:r>
            <a:endParaRPr sz="2638" b="1">
              <a:solidFill>
                <a:srgbClr val="222222"/>
              </a:solidFill>
              <a:latin typeface="Source Sans Pro" panose="020B0503030403020204" pitchFamily="34" charset="0"/>
              <a:ea typeface="Source Sans Pro" panose="020B0503030403020204" pitchFamily="34" charset="0"/>
              <a:cs typeface="Lucida Sans"/>
            </a:endParaRPr>
          </a:p>
        </p:txBody>
      </p:sp>
      <p:sp>
        <p:nvSpPr>
          <p:cNvPr id="36" name="object 19">
            <a:extLst>
              <a:ext uri="{FF2B5EF4-FFF2-40B4-BE49-F238E27FC236}">
                <a16:creationId xmlns:a16="http://schemas.microsoft.com/office/drawing/2014/main" id="{5767626E-CE76-1340-BC2C-DEFD6E4E53EA}"/>
              </a:ext>
            </a:extLst>
          </p:cNvPr>
          <p:cNvSpPr txBox="1"/>
          <p:nvPr/>
        </p:nvSpPr>
        <p:spPr>
          <a:xfrm>
            <a:off x="8787891" y="1646582"/>
            <a:ext cx="2476326" cy="417485"/>
          </a:xfrm>
          <a:prstGeom prst="rect">
            <a:avLst/>
          </a:prstGeom>
        </p:spPr>
        <p:txBody>
          <a:bodyPr vert="horz" wrap="square" lIns="0" tIns="11428" rIns="0" bIns="0" rtlCol="0">
            <a:spAutoFit/>
          </a:bodyPr>
          <a:lstStyle/>
          <a:p>
            <a:pPr marL="12699" defTabSz="1507800">
              <a:spcBef>
                <a:spcPts val="90"/>
              </a:spcBef>
            </a:pPr>
            <a:r>
              <a:rPr sz="2638" b="1" spc="-24">
                <a:solidFill>
                  <a:srgbClr val="222222"/>
                </a:solidFill>
                <a:latin typeface="Source Sans Pro" panose="020B0503030403020204" pitchFamily="34" charset="0"/>
                <a:ea typeface="Source Sans Pro" panose="020B0503030403020204" pitchFamily="34" charset="0"/>
                <a:cs typeface="Arial"/>
              </a:rPr>
              <a:t>API</a:t>
            </a:r>
            <a:r>
              <a:rPr sz="2638" b="1" spc="-110">
                <a:solidFill>
                  <a:srgbClr val="222222"/>
                </a:solidFill>
                <a:latin typeface="Source Sans Pro" panose="020B0503030403020204" pitchFamily="34" charset="0"/>
                <a:ea typeface="Source Sans Pro" panose="020B0503030403020204" pitchFamily="34" charset="0"/>
                <a:cs typeface="Arial"/>
              </a:rPr>
              <a:t> </a:t>
            </a:r>
            <a:r>
              <a:rPr sz="2638" b="1" spc="4">
                <a:solidFill>
                  <a:srgbClr val="222222"/>
                </a:solidFill>
                <a:latin typeface="Source Sans Pro" panose="020B0503030403020204" pitchFamily="34" charset="0"/>
                <a:ea typeface="Source Sans Pro" panose="020B0503030403020204" pitchFamily="34" charset="0"/>
                <a:cs typeface="Arial"/>
              </a:rPr>
              <a:t>Extensions</a:t>
            </a:r>
            <a:endParaRPr sz="2638">
              <a:solidFill>
                <a:srgbClr val="222222"/>
              </a:solidFill>
              <a:latin typeface="Source Sans Pro" panose="020B0503030403020204" pitchFamily="34" charset="0"/>
              <a:ea typeface="Source Sans Pro" panose="020B0503030403020204" pitchFamily="34" charset="0"/>
              <a:cs typeface="Arial"/>
            </a:endParaRPr>
          </a:p>
        </p:txBody>
      </p:sp>
      <p:sp>
        <p:nvSpPr>
          <p:cNvPr id="37" name="object 21">
            <a:extLst>
              <a:ext uri="{FF2B5EF4-FFF2-40B4-BE49-F238E27FC236}">
                <a16:creationId xmlns:a16="http://schemas.microsoft.com/office/drawing/2014/main" id="{1221D0D5-E896-854F-A465-AA4EA7987BA6}"/>
              </a:ext>
            </a:extLst>
          </p:cNvPr>
          <p:cNvSpPr/>
          <p:nvPr/>
        </p:nvSpPr>
        <p:spPr>
          <a:xfrm>
            <a:off x="9787311" y="6899464"/>
            <a:ext cx="477486" cy="388739"/>
          </a:xfrm>
          <a:custGeom>
            <a:avLst/>
            <a:gdLst/>
            <a:ahLst/>
            <a:cxnLst/>
            <a:rect l="l" t="t" r="r" b="b"/>
            <a:pathLst>
              <a:path w="477520" h="626109">
                <a:moveTo>
                  <a:pt x="238736" y="0"/>
                </a:moveTo>
                <a:lnTo>
                  <a:pt x="0" y="238736"/>
                </a:lnTo>
                <a:lnTo>
                  <a:pt x="119368" y="238736"/>
                </a:lnTo>
                <a:lnTo>
                  <a:pt x="119368" y="625740"/>
                </a:lnTo>
                <a:lnTo>
                  <a:pt x="358104" y="625740"/>
                </a:lnTo>
                <a:lnTo>
                  <a:pt x="358104" y="238736"/>
                </a:lnTo>
                <a:lnTo>
                  <a:pt x="477472" y="238736"/>
                </a:lnTo>
                <a:lnTo>
                  <a:pt x="238736" y="0"/>
                </a:lnTo>
                <a:close/>
              </a:path>
            </a:pathLst>
          </a:custGeom>
          <a:solidFill>
            <a:srgbClr val="F8BA00"/>
          </a:solidFill>
        </p:spPr>
        <p:txBody>
          <a:bodyPr wrap="square" lIns="0" tIns="0" rIns="0" bIns="0" rtlCol="0"/>
          <a:lstStyle/>
          <a:p>
            <a:pPr defTabSz="1507800"/>
            <a:endParaRPr sz="1350">
              <a:solidFill>
                <a:srgbClr val="222222"/>
              </a:solidFill>
              <a:latin typeface="Calibri"/>
            </a:endParaRPr>
          </a:p>
        </p:txBody>
      </p:sp>
      <p:grpSp>
        <p:nvGrpSpPr>
          <p:cNvPr id="38" name="object 22">
            <a:extLst>
              <a:ext uri="{FF2B5EF4-FFF2-40B4-BE49-F238E27FC236}">
                <a16:creationId xmlns:a16="http://schemas.microsoft.com/office/drawing/2014/main" id="{DAA3DA0C-3B4C-8B4E-8AC3-742AFC0A467E}"/>
              </a:ext>
            </a:extLst>
          </p:cNvPr>
          <p:cNvGrpSpPr/>
          <p:nvPr/>
        </p:nvGrpSpPr>
        <p:grpSpPr>
          <a:xfrm>
            <a:off x="8346596" y="6206238"/>
            <a:ext cx="3358915" cy="563205"/>
            <a:chOff x="8487699" y="6745531"/>
            <a:chExt cx="3359150" cy="563245"/>
          </a:xfrm>
        </p:grpSpPr>
        <p:sp>
          <p:nvSpPr>
            <p:cNvPr id="39" name="object 23">
              <a:extLst>
                <a:ext uri="{FF2B5EF4-FFF2-40B4-BE49-F238E27FC236}">
                  <a16:creationId xmlns:a16="http://schemas.microsoft.com/office/drawing/2014/main" id="{90D2ED9D-13D0-664C-B2E0-9D5A67460834}"/>
                </a:ext>
              </a:extLst>
            </p:cNvPr>
            <p:cNvSpPr/>
            <p:nvPr/>
          </p:nvSpPr>
          <p:spPr>
            <a:xfrm>
              <a:off x="8487699" y="6745531"/>
              <a:ext cx="3359150" cy="563245"/>
            </a:xfrm>
            <a:custGeom>
              <a:avLst/>
              <a:gdLst/>
              <a:ahLst/>
              <a:cxnLst/>
              <a:rect l="l" t="t" r="r" b="b"/>
              <a:pathLst>
                <a:path w="3359150" h="563245">
                  <a:moveTo>
                    <a:pt x="3264822" y="0"/>
                  </a:moveTo>
                  <a:lnTo>
                    <a:pt x="93819" y="0"/>
                  </a:lnTo>
                  <a:lnTo>
                    <a:pt x="57293" y="7370"/>
                  </a:lnTo>
                  <a:lnTo>
                    <a:pt x="27472" y="27472"/>
                  </a:lnTo>
                  <a:lnTo>
                    <a:pt x="7370" y="57293"/>
                  </a:lnTo>
                  <a:lnTo>
                    <a:pt x="0" y="93819"/>
                  </a:lnTo>
                  <a:lnTo>
                    <a:pt x="0" y="469095"/>
                  </a:lnTo>
                  <a:lnTo>
                    <a:pt x="7370" y="505621"/>
                  </a:lnTo>
                  <a:lnTo>
                    <a:pt x="27472" y="535441"/>
                  </a:lnTo>
                  <a:lnTo>
                    <a:pt x="57293" y="555544"/>
                  </a:lnTo>
                  <a:lnTo>
                    <a:pt x="93819" y="562914"/>
                  </a:lnTo>
                  <a:lnTo>
                    <a:pt x="3264822" y="562914"/>
                  </a:lnTo>
                  <a:lnTo>
                    <a:pt x="3301347" y="555544"/>
                  </a:lnTo>
                  <a:lnTo>
                    <a:pt x="3331168" y="535441"/>
                  </a:lnTo>
                  <a:lnTo>
                    <a:pt x="3351270" y="505621"/>
                  </a:lnTo>
                  <a:lnTo>
                    <a:pt x="3358641" y="469095"/>
                  </a:lnTo>
                  <a:lnTo>
                    <a:pt x="3358641" y="93819"/>
                  </a:lnTo>
                  <a:lnTo>
                    <a:pt x="3351270" y="57293"/>
                  </a:lnTo>
                  <a:lnTo>
                    <a:pt x="3331168" y="27472"/>
                  </a:lnTo>
                  <a:lnTo>
                    <a:pt x="3301347" y="7370"/>
                  </a:lnTo>
                  <a:lnTo>
                    <a:pt x="3264822" y="0"/>
                  </a:lnTo>
                  <a:close/>
                </a:path>
              </a:pathLst>
            </a:custGeom>
            <a:solidFill>
              <a:srgbClr val="EBEBEB"/>
            </a:solidFill>
          </p:spPr>
          <p:txBody>
            <a:bodyPr wrap="square" lIns="0" tIns="0" rIns="0" bIns="0" rtlCol="0"/>
            <a:lstStyle/>
            <a:p>
              <a:pPr defTabSz="1507800"/>
              <a:endParaRPr sz="1350">
                <a:solidFill>
                  <a:srgbClr val="222222"/>
                </a:solidFill>
                <a:latin typeface="Calibri"/>
              </a:endParaRPr>
            </a:p>
          </p:txBody>
        </p:sp>
        <p:pic>
          <p:nvPicPr>
            <p:cNvPr id="40" name="object 24">
              <a:extLst>
                <a:ext uri="{FF2B5EF4-FFF2-40B4-BE49-F238E27FC236}">
                  <a16:creationId xmlns:a16="http://schemas.microsoft.com/office/drawing/2014/main" id="{E76F112F-F26D-6B4C-884D-57EBD3CDD574}"/>
                </a:ext>
              </a:extLst>
            </p:cNvPr>
            <p:cNvPicPr/>
            <p:nvPr/>
          </p:nvPicPr>
          <p:blipFill>
            <a:blip r:embed="rId9" cstate="print"/>
            <a:stretch>
              <a:fillRect/>
            </a:stretch>
          </p:blipFill>
          <p:spPr>
            <a:xfrm>
              <a:off x="9030510" y="6863643"/>
              <a:ext cx="2504215" cy="369413"/>
            </a:xfrm>
            <a:prstGeom prst="rect">
              <a:avLst/>
            </a:prstGeom>
          </p:spPr>
        </p:pic>
      </p:grpSp>
      <p:sp>
        <p:nvSpPr>
          <p:cNvPr id="41" name="object 25">
            <a:extLst>
              <a:ext uri="{FF2B5EF4-FFF2-40B4-BE49-F238E27FC236}">
                <a16:creationId xmlns:a16="http://schemas.microsoft.com/office/drawing/2014/main" id="{EB44AA68-02B0-2041-83D7-94C95FBE76C3}"/>
              </a:ext>
            </a:extLst>
          </p:cNvPr>
          <p:cNvSpPr/>
          <p:nvPr/>
        </p:nvSpPr>
        <p:spPr>
          <a:xfrm>
            <a:off x="8749703" y="5639589"/>
            <a:ext cx="216519" cy="332199"/>
          </a:xfrm>
          <a:custGeom>
            <a:avLst/>
            <a:gdLst/>
            <a:ahLst/>
            <a:cxnLst/>
            <a:rect l="l" t="t" r="r" b="b"/>
            <a:pathLst>
              <a:path w="216534" h="486410">
                <a:moveTo>
                  <a:pt x="108059" y="0"/>
                </a:moveTo>
                <a:lnTo>
                  <a:pt x="0" y="108059"/>
                </a:lnTo>
                <a:lnTo>
                  <a:pt x="54029" y="108059"/>
                </a:lnTo>
                <a:lnTo>
                  <a:pt x="54029" y="378208"/>
                </a:lnTo>
                <a:lnTo>
                  <a:pt x="0" y="378208"/>
                </a:lnTo>
                <a:lnTo>
                  <a:pt x="108059" y="486267"/>
                </a:lnTo>
                <a:lnTo>
                  <a:pt x="216119" y="378208"/>
                </a:lnTo>
                <a:lnTo>
                  <a:pt x="162089" y="378208"/>
                </a:lnTo>
                <a:lnTo>
                  <a:pt x="162089" y="108059"/>
                </a:lnTo>
                <a:lnTo>
                  <a:pt x="216119" y="108059"/>
                </a:lnTo>
                <a:lnTo>
                  <a:pt x="108059" y="0"/>
                </a:lnTo>
                <a:close/>
              </a:path>
            </a:pathLst>
          </a:custGeom>
          <a:solidFill>
            <a:srgbClr val="F8BA00"/>
          </a:solidFill>
        </p:spPr>
        <p:txBody>
          <a:bodyPr wrap="square" lIns="0" tIns="0" rIns="0" bIns="0" rtlCol="0"/>
          <a:lstStyle/>
          <a:p>
            <a:pPr defTabSz="1507800"/>
            <a:endParaRPr sz="1350">
              <a:solidFill>
                <a:srgbClr val="222222"/>
              </a:solidFill>
              <a:latin typeface="Calibri"/>
            </a:endParaRPr>
          </a:p>
        </p:txBody>
      </p:sp>
      <p:sp>
        <p:nvSpPr>
          <p:cNvPr id="42" name="object 26">
            <a:extLst>
              <a:ext uri="{FF2B5EF4-FFF2-40B4-BE49-F238E27FC236}">
                <a16:creationId xmlns:a16="http://schemas.microsoft.com/office/drawing/2014/main" id="{9AD696F3-EFAE-D04C-A24B-32E68F4F880F}"/>
              </a:ext>
            </a:extLst>
          </p:cNvPr>
          <p:cNvSpPr/>
          <p:nvPr/>
        </p:nvSpPr>
        <p:spPr>
          <a:xfrm>
            <a:off x="9754838" y="5639589"/>
            <a:ext cx="215251" cy="332199"/>
          </a:xfrm>
          <a:custGeom>
            <a:avLst/>
            <a:gdLst/>
            <a:ahLst/>
            <a:cxnLst/>
            <a:rect l="l" t="t" r="r" b="b"/>
            <a:pathLst>
              <a:path w="215265" h="486410">
                <a:moveTo>
                  <a:pt x="107431" y="0"/>
                </a:moveTo>
                <a:lnTo>
                  <a:pt x="0" y="107431"/>
                </a:lnTo>
                <a:lnTo>
                  <a:pt x="53715" y="107431"/>
                </a:lnTo>
                <a:lnTo>
                  <a:pt x="53715" y="378836"/>
                </a:lnTo>
                <a:lnTo>
                  <a:pt x="0" y="378836"/>
                </a:lnTo>
                <a:lnTo>
                  <a:pt x="107431" y="486267"/>
                </a:lnTo>
                <a:lnTo>
                  <a:pt x="214862" y="378836"/>
                </a:lnTo>
                <a:lnTo>
                  <a:pt x="161146" y="378836"/>
                </a:lnTo>
                <a:lnTo>
                  <a:pt x="161146" y="107431"/>
                </a:lnTo>
                <a:lnTo>
                  <a:pt x="214862" y="107431"/>
                </a:lnTo>
                <a:lnTo>
                  <a:pt x="107431" y="0"/>
                </a:lnTo>
                <a:close/>
              </a:path>
            </a:pathLst>
          </a:custGeom>
          <a:solidFill>
            <a:srgbClr val="F8BA00"/>
          </a:solidFill>
        </p:spPr>
        <p:txBody>
          <a:bodyPr wrap="square" lIns="0" tIns="0" rIns="0" bIns="0" rtlCol="0"/>
          <a:lstStyle/>
          <a:p>
            <a:pPr defTabSz="1507800"/>
            <a:endParaRPr sz="1350">
              <a:solidFill>
                <a:srgbClr val="222222"/>
              </a:solidFill>
              <a:latin typeface="Calibri"/>
            </a:endParaRPr>
          </a:p>
        </p:txBody>
      </p:sp>
      <p:sp>
        <p:nvSpPr>
          <p:cNvPr id="43" name="object 27">
            <a:extLst>
              <a:ext uri="{FF2B5EF4-FFF2-40B4-BE49-F238E27FC236}">
                <a16:creationId xmlns:a16="http://schemas.microsoft.com/office/drawing/2014/main" id="{9DD68F46-194F-4B43-9197-1C28D529C534}"/>
              </a:ext>
            </a:extLst>
          </p:cNvPr>
          <p:cNvSpPr/>
          <p:nvPr/>
        </p:nvSpPr>
        <p:spPr>
          <a:xfrm>
            <a:off x="10758715" y="5639589"/>
            <a:ext cx="216519" cy="332199"/>
          </a:xfrm>
          <a:custGeom>
            <a:avLst/>
            <a:gdLst/>
            <a:ahLst/>
            <a:cxnLst/>
            <a:rect l="l" t="t" r="r" b="b"/>
            <a:pathLst>
              <a:path w="216534" h="486410">
                <a:moveTo>
                  <a:pt x="108059" y="0"/>
                </a:moveTo>
                <a:lnTo>
                  <a:pt x="0" y="108059"/>
                </a:lnTo>
                <a:lnTo>
                  <a:pt x="54029" y="108059"/>
                </a:lnTo>
                <a:lnTo>
                  <a:pt x="54029" y="378208"/>
                </a:lnTo>
                <a:lnTo>
                  <a:pt x="0" y="378208"/>
                </a:lnTo>
                <a:lnTo>
                  <a:pt x="108059" y="486267"/>
                </a:lnTo>
                <a:lnTo>
                  <a:pt x="216119" y="378208"/>
                </a:lnTo>
                <a:lnTo>
                  <a:pt x="162089" y="378208"/>
                </a:lnTo>
                <a:lnTo>
                  <a:pt x="162089" y="108059"/>
                </a:lnTo>
                <a:lnTo>
                  <a:pt x="216119" y="108059"/>
                </a:lnTo>
                <a:lnTo>
                  <a:pt x="108059" y="0"/>
                </a:lnTo>
                <a:close/>
              </a:path>
            </a:pathLst>
          </a:custGeom>
          <a:solidFill>
            <a:srgbClr val="F8BA00"/>
          </a:solidFill>
        </p:spPr>
        <p:txBody>
          <a:bodyPr wrap="square" lIns="0" tIns="0" rIns="0" bIns="0" rtlCol="0"/>
          <a:lstStyle/>
          <a:p>
            <a:pPr defTabSz="1507800"/>
            <a:endParaRPr sz="1350">
              <a:solidFill>
                <a:srgbClr val="222222"/>
              </a:solidFill>
              <a:latin typeface="Calibri"/>
            </a:endParaRPr>
          </a:p>
        </p:txBody>
      </p:sp>
      <p:sp>
        <p:nvSpPr>
          <p:cNvPr id="45" name="object 29">
            <a:extLst>
              <a:ext uri="{FF2B5EF4-FFF2-40B4-BE49-F238E27FC236}">
                <a16:creationId xmlns:a16="http://schemas.microsoft.com/office/drawing/2014/main" id="{97E59633-F847-4944-A4BC-15DD9E0EE5D1}"/>
              </a:ext>
            </a:extLst>
          </p:cNvPr>
          <p:cNvSpPr txBox="1"/>
          <p:nvPr/>
        </p:nvSpPr>
        <p:spPr>
          <a:xfrm>
            <a:off x="8663608" y="4318998"/>
            <a:ext cx="2499819" cy="468844"/>
          </a:xfrm>
          <a:prstGeom prst="rect">
            <a:avLst/>
          </a:prstGeom>
        </p:spPr>
        <p:txBody>
          <a:bodyPr vert="horz" wrap="square" lIns="0" tIns="14603" rIns="0" bIns="0" rtlCol="0">
            <a:spAutoFit/>
          </a:bodyPr>
          <a:lstStyle/>
          <a:p>
            <a:pPr marL="12699" defTabSz="1507800">
              <a:spcBef>
                <a:spcPts val="114"/>
              </a:spcBef>
            </a:pPr>
            <a:r>
              <a:rPr sz="2951" b="1" spc="55">
                <a:solidFill>
                  <a:srgbClr val="FFFFFF"/>
                </a:solidFill>
                <a:latin typeface="Arial"/>
                <a:cs typeface="Arial"/>
              </a:rPr>
              <a:t>Custom</a:t>
            </a:r>
            <a:r>
              <a:rPr sz="2951" b="1" spc="-114">
                <a:solidFill>
                  <a:srgbClr val="FFFFFF"/>
                </a:solidFill>
                <a:latin typeface="Arial"/>
                <a:cs typeface="Arial"/>
              </a:rPr>
              <a:t> </a:t>
            </a:r>
            <a:r>
              <a:rPr sz="2951" b="1" spc="-11">
                <a:solidFill>
                  <a:srgbClr val="FFFFFF"/>
                </a:solidFill>
                <a:latin typeface="Arial"/>
                <a:cs typeface="Arial"/>
              </a:rPr>
              <a:t>Code</a:t>
            </a:r>
            <a:endParaRPr sz="2951">
              <a:solidFill>
                <a:srgbClr val="222222"/>
              </a:solidFill>
              <a:latin typeface="Arial"/>
              <a:cs typeface="Arial"/>
            </a:endParaRPr>
          </a:p>
        </p:txBody>
      </p:sp>
      <p:grpSp>
        <p:nvGrpSpPr>
          <p:cNvPr id="46" name="object 34">
            <a:extLst>
              <a:ext uri="{FF2B5EF4-FFF2-40B4-BE49-F238E27FC236}">
                <a16:creationId xmlns:a16="http://schemas.microsoft.com/office/drawing/2014/main" id="{8F4F776C-3586-8948-8DBE-0B4CD3EBE588}"/>
              </a:ext>
            </a:extLst>
          </p:cNvPr>
          <p:cNvGrpSpPr/>
          <p:nvPr/>
        </p:nvGrpSpPr>
        <p:grpSpPr>
          <a:xfrm>
            <a:off x="7949410" y="2474066"/>
            <a:ext cx="1224829" cy="1028627"/>
            <a:chOff x="8321469" y="3726426"/>
            <a:chExt cx="1224915" cy="1028700"/>
          </a:xfrm>
        </p:grpSpPr>
        <p:sp>
          <p:nvSpPr>
            <p:cNvPr id="47" name="object 35">
              <a:extLst>
                <a:ext uri="{FF2B5EF4-FFF2-40B4-BE49-F238E27FC236}">
                  <a16:creationId xmlns:a16="http://schemas.microsoft.com/office/drawing/2014/main" id="{41F860C9-D7DF-9E40-B369-5ABE0CBA91B6}"/>
                </a:ext>
              </a:extLst>
            </p:cNvPr>
            <p:cNvSpPr/>
            <p:nvPr/>
          </p:nvSpPr>
          <p:spPr>
            <a:xfrm>
              <a:off x="8326867" y="3731823"/>
              <a:ext cx="1214120" cy="1017905"/>
            </a:xfrm>
            <a:custGeom>
              <a:avLst/>
              <a:gdLst/>
              <a:ahLst/>
              <a:cxnLst/>
              <a:rect l="l" t="t" r="r" b="b"/>
              <a:pathLst>
                <a:path w="1214120" h="1017904">
                  <a:moveTo>
                    <a:pt x="0" y="169628"/>
                  </a:moveTo>
                  <a:lnTo>
                    <a:pt x="6057" y="124523"/>
                  </a:lnTo>
                  <a:lnTo>
                    <a:pt x="23152" y="83999"/>
                  </a:lnTo>
                  <a:lnTo>
                    <a:pt x="49671" y="49671"/>
                  </a:lnTo>
                  <a:lnTo>
                    <a:pt x="83999" y="23152"/>
                  </a:lnTo>
                  <a:lnTo>
                    <a:pt x="124523" y="6057"/>
                  </a:lnTo>
                  <a:lnTo>
                    <a:pt x="169628" y="0"/>
                  </a:lnTo>
                  <a:lnTo>
                    <a:pt x="1044156" y="0"/>
                  </a:lnTo>
                  <a:lnTo>
                    <a:pt x="1089261" y="6057"/>
                  </a:lnTo>
                  <a:lnTo>
                    <a:pt x="1129785" y="23152"/>
                  </a:lnTo>
                  <a:lnTo>
                    <a:pt x="1164113" y="49671"/>
                  </a:lnTo>
                  <a:lnTo>
                    <a:pt x="1190632" y="83999"/>
                  </a:lnTo>
                  <a:lnTo>
                    <a:pt x="1207727" y="124523"/>
                  </a:lnTo>
                  <a:lnTo>
                    <a:pt x="1213785" y="169628"/>
                  </a:lnTo>
                  <a:lnTo>
                    <a:pt x="1213785" y="848141"/>
                  </a:lnTo>
                  <a:lnTo>
                    <a:pt x="1207727" y="893246"/>
                  </a:lnTo>
                  <a:lnTo>
                    <a:pt x="1190632" y="933770"/>
                  </a:lnTo>
                  <a:lnTo>
                    <a:pt x="1164113" y="968098"/>
                  </a:lnTo>
                  <a:lnTo>
                    <a:pt x="1129785" y="994617"/>
                  </a:lnTo>
                  <a:lnTo>
                    <a:pt x="1089261" y="1011712"/>
                  </a:lnTo>
                  <a:lnTo>
                    <a:pt x="1044156" y="1017770"/>
                  </a:lnTo>
                  <a:lnTo>
                    <a:pt x="169628" y="1017770"/>
                  </a:lnTo>
                  <a:lnTo>
                    <a:pt x="124523" y="1011712"/>
                  </a:lnTo>
                  <a:lnTo>
                    <a:pt x="83999" y="994617"/>
                  </a:lnTo>
                  <a:lnTo>
                    <a:pt x="49671" y="968098"/>
                  </a:lnTo>
                  <a:lnTo>
                    <a:pt x="23152" y="933770"/>
                  </a:lnTo>
                  <a:lnTo>
                    <a:pt x="6057" y="893246"/>
                  </a:lnTo>
                  <a:lnTo>
                    <a:pt x="0" y="848141"/>
                  </a:lnTo>
                  <a:lnTo>
                    <a:pt x="0" y="169628"/>
                  </a:lnTo>
                  <a:close/>
                </a:path>
              </a:pathLst>
            </a:custGeom>
            <a:ln w="10470">
              <a:solidFill>
                <a:srgbClr val="F78D2C"/>
              </a:solidFill>
            </a:ln>
          </p:spPr>
          <p:txBody>
            <a:bodyPr wrap="square" lIns="0" tIns="0" rIns="0" bIns="0" rtlCol="0"/>
            <a:lstStyle/>
            <a:p>
              <a:pPr defTabSz="1507800"/>
              <a:endParaRPr sz="1350">
                <a:solidFill>
                  <a:srgbClr val="222222"/>
                </a:solidFill>
                <a:latin typeface="Calibri"/>
              </a:endParaRPr>
            </a:p>
          </p:txBody>
        </p:sp>
        <p:pic>
          <p:nvPicPr>
            <p:cNvPr id="48" name="object 36">
              <a:extLst>
                <a:ext uri="{FF2B5EF4-FFF2-40B4-BE49-F238E27FC236}">
                  <a16:creationId xmlns:a16="http://schemas.microsoft.com/office/drawing/2014/main" id="{C10D9710-FAF5-4746-8E5D-150E5E5B5E7A}"/>
                </a:ext>
              </a:extLst>
            </p:cNvPr>
            <p:cNvPicPr/>
            <p:nvPr/>
          </p:nvPicPr>
          <p:blipFill>
            <a:blip r:embed="rId10" cstate="print"/>
            <a:stretch>
              <a:fillRect/>
            </a:stretch>
          </p:blipFill>
          <p:spPr>
            <a:xfrm>
              <a:off x="8751852" y="3810983"/>
              <a:ext cx="458338" cy="428468"/>
            </a:xfrm>
            <a:prstGeom prst="rect">
              <a:avLst/>
            </a:prstGeom>
          </p:spPr>
        </p:pic>
      </p:grpSp>
      <p:sp>
        <p:nvSpPr>
          <p:cNvPr id="49" name="object 37">
            <a:extLst>
              <a:ext uri="{FF2B5EF4-FFF2-40B4-BE49-F238E27FC236}">
                <a16:creationId xmlns:a16="http://schemas.microsoft.com/office/drawing/2014/main" id="{319A8E2A-C1E3-B44F-8B92-267EDE456E58}"/>
              </a:ext>
            </a:extLst>
          </p:cNvPr>
          <p:cNvSpPr txBox="1"/>
          <p:nvPr/>
        </p:nvSpPr>
        <p:spPr>
          <a:xfrm>
            <a:off x="8050893" y="3003254"/>
            <a:ext cx="1056567" cy="403251"/>
          </a:xfrm>
          <a:prstGeom prst="rect">
            <a:avLst/>
          </a:prstGeom>
        </p:spPr>
        <p:txBody>
          <a:bodyPr vert="horz" wrap="square" lIns="0" tIns="12699" rIns="0" bIns="0" rtlCol="0">
            <a:spAutoFit/>
          </a:bodyPr>
          <a:lstStyle/>
          <a:p>
            <a:pPr marL="150483" marR="5079" indent="-138419" defTabSz="1507800">
              <a:lnSpc>
                <a:spcPct val="100800"/>
              </a:lnSpc>
              <a:spcBef>
                <a:spcPts val="99"/>
              </a:spcBef>
            </a:pPr>
            <a:r>
              <a:rPr sz="1299" spc="20">
                <a:solidFill>
                  <a:srgbClr val="414141"/>
                </a:solidFill>
                <a:latin typeface="Lucida Sans"/>
                <a:cs typeface="Lucida Sans"/>
              </a:rPr>
              <a:t>AWS</a:t>
            </a:r>
            <a:r>
              <a:rPr sz="1299" spc="-59">
                <a:solidFill>
                  <a:srgbClr val="414141"/>
                </a:solidFill>
                <a:latin typeface="Lucida Sans"/>
                <a:cs typeface="Lucida Sans"/>
              </a:rPr>
              <a:t> </a:t>
            </a:r>
            <a:r>
              <a:rPr sz="1299" spc="-4">
                <a:solidFill>
                  <a:srgbClr val="414141"/>
                </a:solidFill>
                <a:latin typeface="Lucida Sans"/>
                <a:cs typeface="Lucida Sans"/>
              </a:rPr>
              <a:t>Lam</a:t>
            </a:r>
            <a:r>
              <a:rPr sz="1299" spc="4">
                <a:solidFill>
                  <a:srgbClr val="414141"/>
                </a:solidFill>
                <a:latin typeface="Lucida Sans"/>
                <a:cs typeface="Lucida Sans"/>
              </a:rPr>
              <a:t>b</a:t>
            </a:r>
            <a:r>
              <a:rPr sz="1299" spc="-15">
                <a:solidFill>
                  <a:srgbClr val="414141"/>
                </a:solidFill>
                <a:latin typeface="Lucida Sans"/>
                <a:cs typeface="Lucida Sans"/>
              </a:rPr>
              <a:t>d</a:t>
            </a:r>
            <a:r>
              <a:rPr sz="1299" spc="4">
                <a:solidFill>
                  <a:srgbClr val="414141"/>
                </a:solidFill>
                <a:latin typeface="Lucida Sans"/>
                <a:cs typeface="Lucida Sans"/>
              </a:rPr>
              <a:t>a  </a:t>
            </a:r>
            <a:r>
              <a:rPr sz="1299" spc="-20">
                <a:solidFill>
                  <a:srgbClr val="414141"/>
                </a:solidFill>
                <a:latin typeface="Lucida Sans"/>
                <a:cs typeface="Lucida Sans"/>
              </a:rPr>
              <a:t>Functions</a:t>
            </a:r>
            <a:endParaRPr sz="1299">
              <a:solidFill>
                <a:srgbClr val="222222"/>
              </a:solidFill>
              <a:latin typeface="Lucida Sans"/>
              <a:cs typeface="Lucida Sans"/>
            </a:endParaRPr>
          </a:p>
        </p:txBody>
      </p:sp>
      <p:grpSp>
        <p:nvGrpSpPr>
          <p:cNvPr id="50" name="object 38">
            <a:extLst>
              <a:ext uri="{FF2B5EF4-FFF2-40B4-BE49-F238E27FC236}">
                <a16:creationId xmlns:a16="http://schemas.microsoft.com/office/drawing/2014/main" id="{64F9A8A7-5F46-4E4B-8508-8C40841572AB}"/>
              </a:ext>
            </a:extLst>
          </p:cNvPr>
          <p:cNvGrpSpPr/>
          <p:nvPr/>
        </p:nvGrpSpPr>
        <p:grpSpPr>
          <a:xfrm>
            <a:off x="9216041" y="2474229"/>
            <a:ext cx="1194352" cy="1028627"/>
            <a:chOff x="9588189" y="3726588"/>
            <a:chExt cx="1194435" cy="1028700"/>
          </a:xfrm>
        </p:grpSpPr>
        <p:sp>
          <p:nvSpPr>
            <p:cNvPr id="51" name="object 39">
              <a:extLst>
                <a:ext uri="{FF2B5EF4-FFF2-40B4-BE49-F238E27FC236}">
                  <a16:creationId xmlns:a16="http://schemas.microsoft.com/office/drawing/2014/main" id="{42B7B5D4-04FE-5B40-9D8F-8DA9D22B8913}"/>
                </a:ext>
              </a:extLst>
            </p:cNvPr>
            <p:cNvSpPr/>
            <p:nvPr/>
          </p:nvSpPr>
          <p:spPr>
            <a:xfrm>
              <a:off x="9593425" y="3731823"/>
              <a:ext cx="1183640" cy="1017905"/>
            </a:xfrm>
            <a:custGeom>
              <a:avLst/>
              <a:gdLst/>
              <a:ahLst/>
              <a:cxnLst/>
              <a:rect l="l" t="t" r="r" b="b"/>
              <a:pathLst>
                <a:path w="1183640" h="1017904">
                  <a:moveTo>
                    <a:pt x="0" y="169628"/>
                  </a:moveTo>
                  <a:lnTo>
                    <a:pt x="6057" y="124523"/>
                  </a:lnTo>
                  <a:lnTo>
                    <a:pt x="23152" y="83999"/>
                  </a:lnTo>
                  <a:lnTo>
                    <a:pt x="49671" y="49671"/>
                  </a:lnTo>
                  <a:lnTo>
                    <a:pt x="83999" y="23152"/>
                  </a:lnTo>
                  <a:lnTo>
                    <a:pt x="124523" y="6057"/>
                  </a:lnTo>
                  <a:lnTo>
                    <a:pt x="169628" y="0"/>
                  </a:lnTo>
                  <a:lnTo>
                    <a:pt x="1014000" y="0"/>
                  </a:lnTo>
                  <a:lnTo>
                    <a:pt x="1059105" y="6057"/>
                  </a:lnTo>
                  <a:lnTo>
                    <a:pt x="1099629" y="23152"/>
                  </a:lnTo>
                  <a:lnTo>
                    <a:pt x="1133957" y="49671"/>
                  </a:lnTo>
                  <a:lnTo>
                    <a:pt x="1160476" y="83999"/>
                  </a:lnTo>
                  <a:lnTo>
                    <a:pt x="1177571" y="124523"/>
                  </a:lnTo>
                  <a:lnTo>
                    <a:pt x="1183628" y="169628"/>
                  </a:lnTo>
                  <a:lnTo>
                    <a:pt x="1183628" y="848141"/>
                  </a:lnTo>
                  <a:lnTo>
                    <a:pt x="1177571" y="893246"/>
                  </a:lnTo>
                  <a:lnTo>
                    <a:pt x="1160476" y="933770"/>
                  </a:lnTo>
                  <a:lnTo>
                    <a:pt x="1133957" y="968098"/>
                  </a:lnTo>
                  <a:lnTo>
                    <a:pt x="1099629" y="994617"/>
                  </a:lnTo>
                  <a:lnTo>
                    <a:pt x="1059105" y="1011712"/>
                  </a:lnTo>
                  <a:lnTo>
                    <a:pt x="1014000" y="1017770"/>
                  </a:lnTo>
                  <a:lnTo>
                    <a:pt x="169628" y="1017770"/>
                  </a:lnTo>
                  <a:lnTo>
                    <a:pt x="124523" y="1011712"/>
                  </a:lnTo>
                  <a:lnTo>
                    <a:pt x="83999" y="994617"/>
                  </a:lnTo>
                  <a:lnTo>
                    <a:pt x="49671" y="968098"/>
                  </a:lnTo>
                  <a:lnTo>
                    <a:pt x="23152" y="933770"/>
                  </a:lnTo>
                  <a:lnTo>
                    <a:pt x="6057" y="893246"/>
                  </a:lnTo>
                  <a:lnTo>
                    <a:pt x="0" y="848141"/>
                  </a:lnTo>
                  <a:lnTo>
                    <a:pt x="0" y="169628"/>
                  </a:lnTo>
                  <a:close/>
                </a:path>
              </a:pathLst>
            </a:custGeom>
            <a:ln w="10470">
              <a:solidFill>
                <a:srgbClr val="F78D2C"/>
              </a:solidFill>
            </a:ln>
          </p:spPr>
          <p:txBody>
            <a:bodyPr wrap="square" lIns="0" tIns="0" rIns="0" bIns="0" rtlCol="0"/>
            <a:lstStyle/>
            <a:p>
              <a:pPr defTabSz="1507800"/>
              <a:endParaRPr sz="1350">
                <a:solidFill>
                  <a:srgbClr val="222222"/>
                </a:solidFill>
                <a:latin typeface="Calibri"/>
              </a:endParaRPr>
            </a:p>
          </p:txBody>
        </p:sp>
        <p:pic>
          <p:nvPicPr>
            <p:cNvPr id="52" name="object 40">
              <a:extLst>
                <a:ext uri="{FF2B5EF4-FFF2-40B4-BE49-F238E27FC236}">
                  <a16:creationId xmlns:a16="http://schemas.microsoft.com/office/drawing/2014/main" id="{96BD873F-8BA0-8242-8855-D769252C8B5A}"/>
                </a:ext>
              </a:extLst>
            </p:cNvPr>
            <p:cNvPicPr/>
            <p:nvPr/>
          </p:nvPicPr>
          <p:blipFill>
            <a:blip r:embed="rId11" cstate="print"/>
            <a:stretch>
              <a:fillRect/>
            </a:stretch>
          </p:blipFill>
          <p:spPr>
            <a:xfrm>
              <a:off x="9937708" y="3783340"/>
              <a:ext cx="526399" cy="456111"/>
            </a:xfrm>
            <a:prstGeom prst="rect">
              <a:avLst/>
            </a:prstGeom>
          </p:spPr>
        </p:pic>
      </p:grpSp>
      <p:sp>
        <p:nvSpPr>
          <p:cNvPr id="53" name="object 41">
            <a:extLst>
              <a:ext uri="{FF2B5EF4-FFF2-40B4-BE49-F238E27FC236}">
                <a16:creationId xmlns:a16="http://schemas.microsoft.com/office/drawing/2014/main" id="{9E5835E7-4FF3-4247-A20F-8477FF82C046}"/>
              </a:ext>
            </a:extLst>
          </p:cNvPr>
          <p:cNvSpPr txBox="1"/>
          <p:nvPr/>
        </p:nvSpPr>
        <p:spPr>
          <a:xfrm>
            <a:off x="9293281" y="3003254"/>
            <a:ext cx="1073709" cy="403251"/>
          </a:xfrm>
          <a:prstGeom prst="rect">
            <a:avLst/>
          </a:prstGeom>
        </p:spPr>
        <p:txBody>
          <a:bodyPr vert="horz" wrap="square" lIns="0" tIns="12699" rIns="0" bIns="0" rtlCol="0">
            <a:spAutoFit/>
          </a:bodyPr>
          <a:lstStyle/>
          <a:p>
            <a:pPr marL="159372" marR="5079" indent="-147308" defTabSz="1507800">
              <a:lnSpc>
                <a:spcPct val="100800"/>
              </a:lnSpc>
              <a:spcBef>
                <a:spcPts val="99"/>
              </a:spcBef>
            </a:pPr>
            <a:r>
              <a:rPr sz="1299">
                <a:solidFill>
                  <a:srgbClr val="414141"/>
                </a:solidFill>
                <a:latin typeface="Lucida Sans"/>
                <a:cs typeface="Lucida Sans"/>
              </a:rPr>
              <a:t>Go</a:t>
            </a:r>
            <a:r>
              <a:rPr sz="1299" spc="-11">
                <a:solidFill>
                  <a:srgbClr val="414141"/>
                </a:solidFill>
                <a:latin typeface="Lucida Sans"/>
                <a:cs typeface="Lucida Sans"/>
              </a:rPr>
              <a:t>o</a:t>
            </a:r>
            <a:r>
              <a:rPr sz="1299" spc="-70">
                <a:solidFill>
                  <a:srgbClr val="414141"/>
                </a:solidFill>
                <a:latin typeface="Lucida Sans"/>
                <a:cs typeface="Lucida Sans"/>
              </a:rPr>
              <a:t>gl</a:t>
            </a:r>
            <a:r>
              <a:rPr sz="1299" spc="11">
                <a:solidFill>
                  <a:srgbClr val="414141"/>
                </a:solidFill>
                <a:latin typeface="Lucida Sans"/>
                <a:cs typeface="Lucida Sans"/>
              </a:rPr>
              <a:t>e</a:t>
            </a:r>
            <a:r>
              <a:rPr sz="1299" spc="-70">
                <a:solidFill>
                  <a:srgbClr val="414141"/>
                </a:solidFill>
                <a:latin typeface="Lucida Sans"/>
                <a:cs typeface="Lucida Sans"/>
              </a:rPr>
              <a:t> </a:t>
            </a:r>
            <a:r>
              <a:rPr sz="1299" spc="-24">
                <a:solidFill>
                  <a:srgbClr val="414141"/>
                </a:solidFill>
                <a:latin typeface="Lucida Sans"/>
                <a:cs typeface="Lucida Sans"/>
              </a:rPr>
              <a:t>Cloud  </a:t>
            </a:r>
            <a:r>
              <a:rPr sz="1299" spc="-20">
                <a:solidFill>
                  <a:srgbClr val="414141"/>
                </a:solidFill>
                <a:latin typeface="Lucida Sans"/>
                <a:cs typeface="Lucida Sans"/>
              </a:rPr>
              <a:t>Functions</a:t>
            </a:r>
            <a:endParaRPr sz="1299">
              <a:solidFill>
                <a:srgbClr val="222222"/>
              </a:solidFill>
              <a:latin typeface="Lucida Sans"/>
              <a:cs typeface="Lucida Sans"/>
            </a:endParaRPr>
          </a:p>
        </p:txBody>
      </p:sp>
      <p:grpSp>
        <p:nvGrpSpPr>
          <p:cNvPr id="54" name="object 42">
            <a:extLst>
              <a:ext uri="{FF2B5EF4-FFF2-40B4-BE49-F238E27FC236}">
                <a16:creationId xmlns:a16="http://schemas.microsoft.com/office/drawing/2014/main" id="{1CC6729B-85AF-504C-83B2-1734E8388A54}"/>
              </a:ext>
            </a:extLst>
          </p:cNvPr>
          <p:cNvGrpSpPr/>
          <p:nvPr/>
        </p:nvGrpSpPr>
        <p:grpSpPr>
          <a:xfrm>
            <a:off x="10461153" y="2474229"/>
            <a:ext cx="1225464" cy="1028627"/>
            <a:chOff x="10833387" y="3726588"/>
            <a:chExt cx="1225550" cy="1028700"/>
          </a:xfrm>
        </p:grpSpPr>
        <p:sp>
          <p:nvSpPr>
            <p:cNvPr id="55" name="object 43">
              <a:extLst>
                <a:ext uri="{FF2B5EF4-FFF2-40B4-BE49-F238E27FC236}">
                  <a16:creationId xmlns:a16="http://schemas.microsoft.com/office/drawing/2014/main" id="{59A47300-7E18-8D4D-B75D-BB85756ED768}"/>
                </a:ext>
              </a:extLst>
            </p:cNvPr>
            <p:cNvSpPr/>
            <p:nvPr/>
          </p:nvSpPr>
          <p:spPr>
            <a:xfrm>
              <a:off x="10838623" y="3731823"/>
              <a:ext cx="1215390" cy="1017905"/>
            </a:xfrm>
            <a:custGeom>
              <a:avLst/>
              <a:gdLst/>
              <a:ahLst/>
              <a:cxnLst/>
              <a:rect l="l" t="t" r="r" b="b"/>
              <a:pathLst>
                <a:path w="1215390" h="1017904">
                  <a:moveTo>
                    <a:pt x="0" y="169628"/>
                  </a:moveTo>
                  <a:lnTo>
                    <a:pt x="6057" y="124523"/>
                  </a:lnTo>
                  <a:lnTo>
                    <a:pt x="23152" y="83999"/>
                  </a:lnTo>
                  <a:lnTo>
                    <a:pt x="49671" y="49671"/>
                  </a:lnTo>
                  <a:lnTo>
                    <a:pt x="83999" y="23152"/>
                  </a:lnTo>
                  <a:lnTo>
                    <a:pt x="124523" y="6057"/>
                  </a:lnTo>
                  <a:lnTo>
                    <a:pt x="169628" y="0"/>
                  </a:lnTo>
                  <a:lnTo>
                    <a:pt x="1045413" y="0"/>
                  </a:lnTo>
                  <a:lnTo>
                    <a:pt x="1090517" y="6057"/>
                  </a:lnTo>
                  <a:lnTo>
                    <a:pt x="1131041" y="23152"/>
                  </a:lnTo>
                  <a:lnTo>
                    <a:pt x="1165370" y="49671"/>
                  </a:lnTo>
                  <a:lnTo>
                    <a:pt x="1191889" y="83999"/>
                  </a:lnTo>
                  <a:lnTo>
                    <a:pt x="1208984" y="124523"/>
                  </a:lnTo>
                  <a:lnTo>
                    <a:pt x="1215041" y="169628"/>
                  </a:lnTo>
                  <a:lnTo>
                    <a:pt x="1215041" y="848141"/>
                  </a:lnTo>
                  <a:lnTo>
                    <a:pt x="1208984" y="893246"/>
                  </a:lnTo>
                  <a:lnTo>
                    <a:pt x="1191889" y="933770"/>
                  </a:lnTo>
                  <a:lnTo>
                    <a:pt x="1165370" y="968098"/>
                  </a:lnTo>
                  <a:lnTo>
                    <a:pt x="1131041" y="994617"/>
                  </a:lnTo>
                  <a:lnTo>
                    <a:pt x="1090517" y="1011712"/>
                  </a:lnTo>
                  <a:lnTo>
                    <a:pt x="1045413" y="1017770"/>
                  </a:lnTo>
                  <a:lnTo>
                    <a:pt x="169628" y="1017770"/>
                  </a:lnTo>
                  <a:lnTo>
                    <a:pt x="124523" y="1011712"/>
                  </a:lnTo>
                  <a:lnTo>
                    <a:pt x="83999" y="994617"/>
                  </a:lnTo>
                  <a:lnTo>
                    <a:pt x="49671" y="968098"/>
                  </a:lnTo>
                  <a:lnTo>
                    <a:pt x="23152" y="933770"/>
                  </a:lnTo>
                  <a:lnTo>
                    <a:pt x="6057" y="893246"/>
                  </a:lnTo>
                  <a:lnTo>
                    <a:pt x="0" y="848141"/>
                  </a:lnTo>
                  <a:lnTo>
                    <a:pt x="0" y="169628"/>
                  </a:lnTo>
                  <a:close/>
                </a:path>
              </a:pathLst>
            </a:custGeom>
            <a:ln w="10470">
              <a:solidFill>
                <a:srgbClr val="F78D2C"/>
              </a:solidFill>
            </a:ln>
          </p:spPr>
          <p:txBody>
            <a:bodyPr wrap="square" lIns="0" tIns="0" rIns="0" bIns="0" rtlCol="0"/>
            <a:lstStyle/>
            <a:p>
              <a:pPr defTabSz="1507800"/>
              <a:endParaRPr sz="1350">
                <a:solidFill>
                  <a:srgbClr val="222222"/>
                </a:solidFill>
                <a:latin typeface="Calibri"/>
              </a:endParaRPr>
            </a:p>
          </p:txBody>
        </p:sp>
        <p:pic>
          <p:nvPicPr>
            <p:cNvPr id="56" name="object 44">
              <a:extLst>
                <a:ext uri="{FF2B5EF4-FFF2-40B4-BE49-F238E27FC236}">
                  <a16:creationId xmlns:a16="http://schemas.microsoft.com/office/drawing/2014/main" id="{19B73176-EA71-EF42-9493-A30BC69CE568}"/>
                </a:ext>
              </a:extLst>
            </p:cNvPr>
            <p:cNvPicPr/>
            <p:nvPr/>
          </p:nvPicPr>
          <p:blipFill>
            <a:blip r:embed="rId12" cstate="print"/>
            <a:stretch>
              <a:fillRect/>
            </a:stretch>
          </p:blipFill>
          <p:spPr>
            <a:xfrm>
              <a:off x="11191701" y="3802187"/>
              <a:ext cx="536528" cy="496319"/>
            </a:xfrm>
            <a:prstGeom prst="rect">
              <a:avLst/>
            </a:prstGeom>
          </p:spPr>
        </p:pic>
      </p:grpSp>
      <p:sp>
        <p:nvSpPr>
          <p:cNvPr id="57" name="object 45">
            <a:extLst>
              <a:ext uri="{FF2B5EF4-FFF2-40B4-BE49-F238E27FC236}">
                <a16:creationId xmlns:a16="http://schemas.microsoft.com/office/drawing/2014/main" id="{3332BD1C-766D-234F-92D2-7B6311DB0B13}"/>
              </a:ext>
            </a:extLst>
          </p:cNvPr>
          <p:cNvSpPr txBox="1"/>
          <p:nvPr/>
        </p:nvSpPr>
        <p:spPr>
          <a:xfrm>
            <a:off x="10572314" y="2995192"/>
            <a:ext cx="973387" cy="403251"/>
          </a:xfrm>
          <a:prstGeom prst="rect">
            <a:avLst/>
          </a:prstGeom>
        </p:spPr>
        <p:txBody>
          <a:bodyPr vert="horz" wrap="square" lIns="0" tIns="12699" rIns="0" bIns="0" rtlCol="0">
            <a:spAutoFit/>
          </a:bodyPr>
          <a:lstStyle/>
          <a:p>
            <a:pPr marL="107942" marR="5079" indent="-95877" defTabSz="1507800">
              <a:lnSpc>
                <a:spcPct val="100800"/>
              </a:lnSpc>
              <a:spcBef>
                <a:spcPts val="99"/>
              </a:spcBef>
            </a:pPr>
            <a:r>
              <a:rPr sz="1299" spc="-110">
                <a:solidFill>
                  <a:srgbClr val="414141"/>
                </a:solidFill>
                <a:latin typeface="Lucida Sans"/>
                <a:cs typeface="Lucida Sans"/>
              </a:rPr>
              <a:t>A</a:t>
            </a:r>
            <a:r>
              <a:rPr sz="1299" spc="-95">
                <a:solidFill>
                  <a:srgbClr val="414141"/>
                </a:solidFill>
                <a:latin typeface="Lucida Sans"/>
                <a:cs typeface="Lucida Sans"/>
              </a:rPr>
              <a:t>z</a:t>
            </a:r>
            <a:r>
              <a:rPr sz="1299" spc="4">
                <a:solidFill>
                  <a:srgbClr val="414141"/>
                </a:solidFill>
                <a:latin typeface="Lucida Sans"/>
                <a:cs typeface="Lucida Sans"/>
              </a:rPr>
              <a:t>ure</a:t>
            </a:r>
            <a:r>
              <a:rPr sz="1299" spc="-55">
                <a:solidFill>
                  <a:srgbClr val="414141"/>
                </a:solidFill>
                <a:latin typeface="Lucida Sans"/>
                <a:cs typeface="Lucida Sans"/>
              </a:rPr>
              <a:t> </a:t>
            </a:r>
            <a:r>
              <a:rPr sz="1299" spc="-59">
                <a:solidFill>
                  <a:srgbClr val="414141"/>
                </a:solidFill>
                <a:latin typeface="Lucida Sans"/>
                <a:cs typeface="Lucida Sans"/>
              </a:rPr>
              <a:t>Cl</a:t>
            </a:r>
            <a:r>
              <a:rPr sz="1299" spc="-4">
                <a:solidFill>
                  <a:srgbClr val="414141"/>
                </a:solidFill>
                <a:latin typeface="Lucida Sans"/>
                <a:cs typeface="Lucida Sans"/>
              </a:rPr>
              <a:t>oud  </a:t>
            </a:r>
            <a:r>
              <a:rPr sz="1299" spc="-20">
                <a:solidFill>
                  <a:srgbClr val="414141"/>
                </a:solidFill>
                <a:latin typeface="Lucida Sans"/>
                <a:cs typeface="Lucida Sans"/>
              </a:rPr>
              <a:t>Functions</a:t>
            </a:r>
            <a:endParaRPr sz="1299">
              <a:solidFill>
                <a:srgbClr val="222222"/>
              </a:solidFill>
              <a:latin typeface="Lucida Sans"/>
              <a:cs typeface="Lucida Sans"/>
            </a:endParaRPr>
          </a:p>
        </p:txBody>
      </p:sp>
      <p:pic>
        <p:nvPicPr>
          <p:cNvPr id="58" name="object 51">
            <a:extLst>
              <a:ext uri="{FF2B5EF4-FFF2-40B4-BE49-F238E27FC236}">
                <a16:creationId xmlns:a16="http://schemas.microsoft.com/office/drawing/2014/main" id="{BE38034F-91AD-C941-96B2-0CDFB333391D}"/>
              </a:ext>
            </a:extLst>
          </p:cNvPr>
          <p:cNvPicPr/>
          <p:nvPr/>
        </p:nvPicPr>
        <p:blipFill>
          <a:blip r:embed="rId8" cstate="print"/>
          <a:stretch>
            <a:fillRect/>
          </a:stretch>
        </p:blipFill>
        <p:spPr>
          <a:xfrm>
            <a:off x="8912805" y="7581770"/>
            <a:ext cx="2226498" cy="2242990"/>
          </a:xfrm>
          <a:prstGeom prst="rect">
            <a:avLst/>
          </a:prstGeom>
        </p:spPr>
      </p:pic>
      <p:sp>
        <p:nvSpPr>
          <p:cNvPr id="72" name="object 54">
            <a:extLst>
              <a:ext uri="{FF2B5EF4-FFF2-40B4-BE49-F238E27FC236}">
                <a16:creationId xmlns:a16="http://schemas.microsoft.com/office/drawing/2014/main" id="{2798D56D-DD9C-8545-8125-0AC991FA71B8}"/>
              </a:ext>
            </a:extLst>
          </p:cNvPr>
          <p:cNvSpPr txBox="1"/>
          <p:nvPr/>
        </p:nvSpPr>
        <p:spPr>
          <a:xfrm>
            <a:off x="13355017" y="1646581"/>
            <a:ext cx="4913285" cy="755911"/>
          </a:xfrm>
          <a:prstGeom prst="rect">
            <a:avLst/>
          </a:prstGeom>
        </p:spPr>
        <p:txBody>
          <a:bodyPr vert="horz" wrap="square" lIns="0" tIns="11428" rIns="0" bIns="0" rtlCol="0">
            <a:spAutoFit/>
          </a:bodyPr>
          <a:lstStyle/>
          <a:p>
            <a:pPr algn="ctr" defTabSz="1507800">
              <a:spcBef>
                <a:spcPts val="90"/>
              </a:spcBef>
            </a:pPr>
            <a:r>
              <a:rPr sz="2638" b="1" spc="-160">
                <a:solidFill>
                  <a:srgbClr val="222222"/>
                </a:solidFill>
                <a:latin typeface="Source Sans Pro" panose="020B0503030403020204" pitchFamily="34" charset="0"/>
                <a:ea typeface="Source Sans Pro" panose="020B0503030403020204" pitchFamily="34" charset="0"/>
                <a:cs typeface="Arial"/>
              </a:rPr>
              <a:t>BFF</a:t>
            </a:r>
            <a:endParaRPr sz="2638">
              <a:solidFill>
                <a:srgbClr val="222222"/>
              </a:solidFill>
              <a:latin typeface="Source Sans Pro" panose="020B0503030403020204" pitchFamily="34" charset="0"/>
              <a:ea typeface="Source Sans Pro" panose="020B0503030403020204" pitchFamily="34" charset="0"/>
              <a:cs typeface="Arial"/>
            </a:endParaRPr>
          </a:p>
          <a:p>
            <a:pPr algn="ctr" defTabSz="1507800">
              <a:spcBef>
                <a:spcPts val="35"/>
              </a:spcBef>
            </a:pPr>
            <a:r>
              <a:rPr sz="2199" spc="-44">
                <a:solidFill>
                  <a:srgbClr val="222222"/>
                </a:solidFill>
                <a:latin typeface="Source Sans Pro" panose="020B0503030403020204" pitchFamily="34" charset="0"/>
                <a:ea typeface="Source Sans Pro" panose="020B0503030403020204" pitchFamily="34" charset="0"/>
                <a:cs typeface="Lucida Sans"/>
              </a:rPr>
              <a:t>(midd</a:t>
            </a:r>
            <a:r>
              <a:rPr sz="2199" spc="-4">
                <a:solidFill>
                  <a:srgbClr val="222222"/>
                </a:solidFill>
                <a:latin typeface="Source Sans Pro" panose="020B0503030403020204" pitchFamily="34" charset="0"/>
                <a:ea typeface="Source Sans Pro" panose="020B0503030403020204" pitchFamily="34" charset="0"/>
                <a:cs typeface="Lucida Sans"/>
              </a:rPr>
              <a:t>leware</a:t>
            </a:r>
            <a:r>
              <a:rPr sz="2199" spc="-165">
                <a:solidFill>
                  <a:srgbClr val="222222"/>
                </a:solidFill>
                <a:latin typeface="Source Sans Pro" panose="020B0503030403020204" pitchFamily="34" charset="0"/>
                <a:ea typeface="Source Sans Pro" panose="020B0503030403020204" pitchFamily="34" charset="0"/>
                <a:cs typeface="Lucida Sans"/>
              </a:rPr>
              <a:t>,</a:t>
            </a:r>
            <a:r>
              <a:rPr sz="2199" spc="-130">
                <a:solidFill>
                  <a:srgbClr val="222222"/>
                </a:solidFill>
                <a:latin typeface="Source Sans Pro" panose="020B0503030403020204" pitchFamily="34" charset="0"/>
                <a:ea typeface="Source Sans Pro" panose="020B0503030403020204" pitchFamily="34" charset="0"/>
                <a:cs typeface="Lucida Sans"/>
              </a:rPr>
              <a:t> </a:t>
            </a:r>
            <a:r>
              <a:rPr sz="2199" spc="-15">
                <a:solidFill>
                  <a:srgbClr val="222222"/>
                </a:solidFill>
                <a:latin typeface="Source Sans Pro" panose="020B0503030403020204" pitchFamily="34" charset="0"/>
                <a:ea typeface="Source Sans Pro" panose="020B0503030403020204" pitchFamily="34" charset="0"/>
                <a:cs typeface="Lucida Sans"/>
              </a:rPr>
              <a:t>b</a:t>
            </a:r>
            <a:r>
              <a:rPr sz="2199" spc="-11">
                <a:solidFill>
                  <a:srgbClr val="222222"/>
                </a:solidFill>
                <a:latin typeface="Source Sans Pro" panose="020B0503030403020204" pitchFamily="34" charset="0"/>
                <a:ea typeface="Source Sans Pro" panose="020B0503030403020204" pitchFamily="34" charset="0"/>
                <a:cs typeface="Lucida Sans"/>
              </a:rPr>
              <a:t>a</a:t>
            </a:r>
            <a:r>
              <a:rPr sz="2199" spc="-55">
                <a:solidFill>
                  <a:srgbClr val="222222"/>
                </a:solidFill>
                <a:latin typeface="Source Sans Pro" panose="020B0503030403020204" pitchFamily="34" charset="0"/>
                <a:ea typeface="Source Sans Pro" panose="020B0503030403020204" pitchFamily="34" charset="0"/>
                <a:cs typeface="Lucida Sans"/>
              </a:rPr>
              <a:t>cken</a:t>
            </a:r>
            <a:r>
              <a:rPr sz="2199" spc="-44">
                <a:solidFill>
                  <a:srgbClr val="222222"/>
                </a:solidFill>
                <a:latin typeface="Source Sans Pro" panose="020B0503030403020204" pitchFamily="34" charset="0"/>
                <a:ea typeface="Source Sans Pro" panose="020B0503030403020204" pitchFamily="34" charset="0"/>
                <a:cs typeface="Lucida Sans"/>
              </a:rPr>
              <a:t>d</a:t>
            </a:r>
            <a:r>
              <a:rPr sz="2199" spc="-11">
                <a:solidFill>
                  <a:srgbClr val="222222"/>
                </a:solidFill>
                <a:latin typeface="Source Sans Pro" panose="020B0503030403020204" pitchFamily="34" charset="0"/>
                <a:ea typeface="Source Sans Pro" panose="020B0503030403020204" pitchFamily="34" charset="0"/>
                <a:cs typeface="Lucida Sans"/>
              </a:rPr>
              <a:t>-</a:t>
            </a:r>
            <a:r>
              <a:rPr sz="2199" spc="-31">
                <a:solidFill>
                  <a:srgbClr val="222222"/>
                </a:solidFill>
                <a:latin typeface="Source Sans Pro" panose="020B0503030403020204" pitchFamily="34" charset="0"/>
                <a:ea typeface="Source Sans Pro" panose="020B0503030403020204" pitchFamily="34" charset="0"/>
                <a:cs typeface="Lucida Sans"/>
              </a:rPr>
              <a:t>for</a:t>
            </a:r>
            <a:r>
              <a:rPr sz="2199" spc="-11">
                <a:solidFill>
                  <a:srgbClr val="222222"/>
                </a:solidFill>
                <a:latin typeface="Source Sans Pro" panose="020B0503030403020204" pitchFamily="34" charset="0"/>
                <a:ea typeface="Source Sans Pro" panose="020B0503030403020204" pitchFamily="34" charset="0"/>
                <a:cs typeface="Lucida Sans"/>
              </a:rPr>
              <a:t>-</a:t>
            </a:r>
            <a:r>
              <a:rPr sz="2199" spc="-31">
                <a:solidFill>
                  <a:srgbClr val="222222"/>
                </a:solidFill>
                <a:latin typeface="Source Sans Pro" panose="020B0503030403020204" pitchFamily="34" charset="0"/>
                <a:ea typeface="Source Sans Pro" panose="020B0503030403020204" pitchFamily="34" charset="0"/>
                <a:cs typeface="Lucida Sans"/>
              </a:rPr>
              <a:t>frontend)</a:t>
            </a:r>
            <a:endParaRPr sz="2199">
              <a:solidFill>
                <a:srgbClr val="222222"/>
              </a:solidFill>
              <a:latin typeface="Source Sans Pro" panose="020B0503030403020204" pitchFamily="34" charset="0"/>
              <a:ea typeface="Source Sans Pro" panose="020B0503030403020204" pitchFamily="34" charset="0"/>
              <a:cs typeface="Lucida Sans"/>
            </a:endParaRPr>
          </a:p>
        </p:txBody>
      </p:sp>
      <p:sp>
        <p:nvSpPr>
          <p:cNvPr id="74" name="object 56">
            <a:extLst>
              <a:ext uri="{FF2B5EF4-FFF2-40B4-BE49-F238E27FC236}">
                <a16:creationId xmlns:a16="http://schemas.microsoft.com/office/drawing/2014/main" id="{AA41FB47-6F0A-D741-B3BE-7C600419FE7B}"/>
              </a:ext>
            </a:extLst>
          </p:cNvPr>
          <p:cNvSpPr txBox="1"/>
          <p:nvPr/>
        </p:nvSpPr>
        <p:spPr>
          <a:xfrm>
            <a:off x="14553914" y="3834226"/>
            <a:ext cx="2499819" cy="468844"/>
          </a:xfrm>
          <a:prstGeom prst="rect">
            <a:avLst/>
          </a:prstGeom>
        </p:spPr>
        <p:txBody>
          <a:bodyPr vert="horz" wrap="square" lIns="0" tIns="14603" rIns="0" bIns="0" rtlCol="0">
            <a:spAutoFit/>
          </a:bodyPr>
          <a:lstStyle/>
          <a:p>
            <a:pPr marL="12699" defTabSz="1507800">
              <a:spcBef>
                <a:spcPts val="114"/>
              </a:spcBef>
            </a:pPr>
            <a:r>
              <a:rPr sz="2951" b="1" spc="55">
                <a:solidFill>
                  <a:srgbClr val="FFFFFF"/>
                </a:solidFill>
                <a:latin typeface="Arial"/>
                <a:cs typeface="Arial"/>
              </a:rPr>
              <a:t>Custom</a:t>
            </a:r>
            <a:r>
              <a:rPr sz="2951" b="1" spc="-114">
                <a:solidFill>
                  <a:srgbClr val="FFFFFF"/>
                </a:solidFill>
                <a:latin typeface="Arial"/>
                <a:cs typeface="Arial"/>
              </a:rPr>
              <a:t> </a:t>
            </a:r>
            <a:r>
              <a:rPr sz="2951" b="1" spc="-11">
                <a:solidFill>
                  <a:srgbClr val="FFFFFF"/>
                </a:solidFill>
                <a:latin typeface="Arial"/>
                <a:cs typeface="Arial"/>
              </a:rPr>
              <a:t>Code</a:t>
            </a:r>
            <a:endParaRPr sz="2951">
              <a:solidFill>
                <a:srgbClr val="222222"/>
              </a:solidFill>
              <a:latin typeface="Arial"/>
              <a:cs typeface="Arial"/>
            </a:endParaRPr>
          </a:p>
        </p:txBody>
      </p:sp>
      <p:grpSp>
        <p:nvGrpSpPr>
          <p:cNvPr id="75" name="object 57">
            <a:extLst>
              <a:ext uri="{FF2B5EF4-FFF2-40B4-BE49-F238E27FC236}">
                <a16:creationId xmlns:a16="http://schemas.microsoft.com/office/drawing/2014/main" id="{8A76D7A4-8D69-5947-AD68-3FE13C65B740}"/>
              </a:ext>
            </a:extLst>
          </p:cNvPr>
          <p:cNvGrpSpPr/>
          <p:nvPr/>
        </p:nvGrpSpPr>
        <p:grpSpPr>
          <a:xfrm>
            <a:off x="14132202" y="2704759"/>
            <a:ext cx="3358915" cy="563205"/>
            <a:chOff x="15149695" y="4556091"/>
            <a:chExt cx="3359150" cy="563245"/>
          </a:xfrm>
        </p:grpSpPr>
        <p:sp>
          <p:nvSpPr>
            <p:cNvPr id="76" name="object 58">
              <a:extLst>
                <a:ext uri="{FF2B5EF4-FFF2-40B4-BE49-F238E27FC236}">
                  <a16:creationId xmlns:a16="http://schemas.microsoft.com/office/drawing/2014/main" id="{20546274-A5B8-074D-9FCD-A374C94AEE3C}"/>
                </a:ext>
              </a:extLst>
            </p:cNvPr>
            <p:cNvSpPr/>
            <p:nvPr/>
          </p:nvSpPr>
          <p:spPr>
            <a:xfrm>
              <a:off x="15149695" y="4556091"/>
              <a:ext cx="3359150" cy="563245"/>
            </a:xfrm>
            <a:custGeom>
              <a:avLst/>
              <a:gdLst/>
              <a:ahLst/>
              <a:cxnLst/>
              <a:rect l="l" t="t" r="r" b="b"/>
              <a:pathLst>
                <a:path w="3359150" h="563245">
                  <a:moveTo>
                    <a:pt x="3264822" y="0"/>
                  </a:moveTo>
                  <a:lnTo>
                    <a:pt x="93819" y="0"/>
                  </a:lnTo>
                  <a:lnTo>
                    <a:pt x="57293" y="7370"/>
                  </a:lnTo>
                  <a:lnTo>
                    <a:pt x="27472" y="27472"/>
                  </a:lnTo>
                  <a:lnTo>
                    <a:pt x="7370" y="57293"/>
                  </a:lnTo>
                  <a:lnTo>
                    <a:pt x="0" y="93819"/>
                  </a:lnTo>
                  <a:lnTo>
                    <a:pt x="0" y="469095"/>
                  </a:lnTo>
                  <a:lnTo>
                    <a:pt x="7370" y="505621"/>
                  </a:lnTo>
                  <a:lnTo>
                    <a:pt x="27472" y="535441"/>
                  </a:lnTo>
                  <a:lnTo>
                    <a:pt x="57293" y="555544"/>
                  </a:lnTo>
                  <a:lnTo>
                    <a:pt x="93819" y="562914"/>
                  </a:lnTo>
                  <a:lnTo>
                    <a:pt x="3264822" y="562914"/>
                  </a:lnTo>
                  <a:lnTo>
                    <a:pt x="3301347" y="555544"/>
                  </a:lnTo>
                  <a:lnTo>
                    <a:pt x="3331168" y="535441"/>
                  </a:lnTo>
                  <a:lnTo>
                    <a:pt x="3351270" y="505621"/>
                  </a:lnTo>
                  <a:lnTo>
                    <a:pt x="3358641" y="469095"/>
                  </a:lnTo>
                  <a:lnTo>
                    <a:pt x="3358641" y="93819"/>
                  </a:lnTo>
                  <a:lnTo>
                    <a:pt x="3351270" y="57293"/>
                  </a:lnTo>
                  <a:lnTo>
                    <a:pt x="3331168" y="27472"/>
                  </a:lnTo>
                  <a:lnTo>
                    <a:pt x="3301347" y="7370"/>
                  </a:lnTo>
                  <a:lnTo>
                    <a:pt x="3264822" y="0"/>
                  </a:lnTo>
                  <a:close/>
                </a:path>
              </a:pathLst>
            </a:custGeom>
            <a:solidFill>
              <a:srgbClr val="EBEBEB"/>
            </a:solidFill>
          </p:spPr>
          <p:txBody>
            <a:bodyPr wrap="square" lIns="0" tIns="0" rIns="0" bIns="0" rtlCol="0"/>
            <a:lstStyle/>
            <a:p>
              <a:pPr defTabSz="1507800"/>
              <a:endParaRPr sz="1350">
                <a:solidFill>
                  <a:srgbClr val="222222"/>
                </a:solidFill>
                <a:latin typeface="Calibri"/>
              </a:endParaRPr>
            </a:p>
          </p:txBody>
        </p:sp>
        <p:pic>
          <p:nvPicPr>
            <p:cNvPr id="77" name="object 59">
              <a:extLst>
                <a:ext uri="{FF2B5EF4-FFF2-40B4-BE49-F238E27FC236}">
                  <a16:creationId xmlns:a16="http://schemas.microsoft.com/office/drawing/2014/main" id="{F6C30CEA-107B-B94B-B47C-183BDB10D59A}"/>
                </a:ext>
              </a:extLst>
            </p:cNvPr>
            <p:cNvPicPr/>
            <p:nvPr/>
          </p:nvPicPr>
          <p:blipFill>
            <a:blip r:embed="rId9" cstate="print"/>
            <a:stretch>
              <a:fillRect/>
            </a:stretch>
          </p:blipFill>
          <p:spPr>
            <a:xfrm>
              <a:off x="15692506" y="4659125"/>
              <a:ext cx="2504216" cy="369412"/>
            </a:xfrm>
            <a:prstGeom prst="rect">
              <a:avLst/>
            </a:prstGeom>
          </p:spPr>
        </p:pic>
      </p:grpSp>
      <p:sp>
        <p:nvSpPr>
          <p:cNvPr id="78" name="object 60">
            <a:extLst>
              <a:ext uri="{FF2B5EF4-FFF2-40B4-BE49-F238E27FC236}">
                <a16:creationId xmlns:a16="http://schemas.microsoft.com/office/drawing/2014/main" id="{6341F961-32C4-104B-80A1-0B80CF32FAC3}"/>
              </a:ext>
            </a:extLst>
          </p:cNvPr>
          <p:cNvSpPr/>
          <p:nvPr/>
        </p:nvSpPr>
        <p:spPr>
          <a:xfrm>
            <a:off x="15572281" y="6253813"/>
            <a:ext cx="478756" cy="421463"/>
          </a:xfrm>
          <a:custGeom>
            <a:avLst/>
            <a:gdLst/>
            <a:ahLst/>
            <a:cxnLst/>
            <a:rect l="l" t="t" r="r" b="b"/>
            <a:pathLst>
              <a:path w="478790" h="678815">
                <a:moveTo>
                  <a:pt x="239364" y="0"/>
                </a:moveTo>
                <a:lnTo>
                  <a:pt x="0" y="239364"/>
                </a:lnTo>
                <a:lnTo>
                  <a:pt x="119682" y="239364"/>
                </a:lnTo>
                <a:lnTo>
                  <a:pt x="119682" y="678513"/>
                </a:lnTo>
                <a:lnTo>
                  <a:pt x="359046" y="678513"/>
                </a:lnTo>
                <a:lnTo>
                  <a:pt x="359046" y="239364"/>
                </a:lnTo>
                <a:lnTo>
                  <a:pt x="478728" y="239364"/>
                </a:lnTo>
                <a:lnTo>
                  <a:pt x="239364" y="0"/>
                </a:lnTo>
                <a:close/>
              </a:path>
            </a:pathLst>
          </a:custGeom>
          <a:solidFill>
            <a:srgbClr val="F8BA00"/>
          </a:solidFill>
        </p:spPr>
        <p:txBody>
          <a:bodyPr wrap="square" lIns="0" tIns="0" rIns="0" bIns="0" rtlCol="0"/>
          <a:lstStyle/>
          <a:p>
            <a:pPr defTabSz="1507800"/>
            <a:endParaRPr sz="1350">
              <a:solidFill>
                <a:srgbClr val="222222"/>
              </a:solidFill>
              <a:latin typeface="Calibri"/>
            </a:endParaRPr>
          </a:p>
        </p:txBody>
      </p:sp>
      <p:sp>
        <p:nvSpPr>
          <p:cNvPr id="79" name="object 61">
            <a:extLst>
              <a:ext uri="{FF2B5EF4-FFF2-40B4-BE49-F238E27FC236}">
                <a16:creationId xmlns:a16="http://schemas.microsoft.com/office/drawing/2014/main" id="{A8C19716-80D4-9C43-998C-9ABBD0B04101}"/>
              </a:ext>
            </a:extLst>
          </p:cNvPr>
          <p:cNvSpPr/>
          <p:nvPr/>
        </p:nvSpPr>
        <p:spPr>
          <a:xfrm>
            <a:off x="14581103" y="3602941"/>
            <a:ext cx="222869" cy="333936"/>
          </a:xfrm>
          <a:custGeom>
            <a:avLst/>
            <a:gdLst/>
            <a:ahLst/>
            <a:cxnLst/>
            <a:rect l="l" t="t" r="r" b="b"/>
            <a:pathLst>
              <a:path w="222884" h="488950">
                <a:moveTo>
                  <a:pt x="111200" y="0"/>
                </a:moveTo>
                <a:lnTo>
                  <a:pt x="0" y="111200"/>
                </a:lnTo>
                <a:lnTo>
                  <a:pt x="55600" y="111200"/>
                </a:lnTo>
                <a:lnTo>
                  <a:pt x="55600" y="377580"/>
                </a:lnTo>
                <a:lnTo>
                  <a:pt x="0" y="377580"/>
                </a:lnTo>
                <a:lnTo>
                  <a:pt x="111200" y="488780"/>
                </a:lnTo>
                <a:lnTo>
                  <a:pt x="222401" y="377580"/>
                </a:lnTo>
                <a:lnTo>
                  <a:pt x="166801" y="377580"/>
                </a:lnTo>
                <a:lnTo>
                  <a:pt x="166801" y="111200"/>
                </a:lnTo>
                <a:lnTo>
                  <a:pt x="222401" y="111200"/>
                </a:lnTo>
                <a:lnTo>
                  <a:pt x="111200" y="0"/>
                </a:lnTo>
                <a:close/>
              </a:path>
            </a:pathLst>
          </a:custGeom>
          <a:solidFill>
            <a:srgbClr val="F8BA00"/>
          </a:solidFill>
        </p:spPr>
        <p:txBody>
          <a:bodyPr wrap="square" lIns="0" tIns="0" rIns="0" bIns="0" rtlCol="0"/>
          <a:lstStyle/>
          <a:p>
            <a:pPr defTabSz="1507800"/>
            <a:endParaRPr sz="1350">
              <a:solidFill>
                <a:srgbClr val="222222"/>
              </a:solidFill>
              <a:latin typeface="Calibri"/>
            </a:endParaRPr>
          </a:p>
        </p:txBody>
      </p:sp>
      <p:sp>
        <p:nvSpPr>
          <p:cNvPr id="80" name="object 62">
            <a:extLst>
              <a:ext uri="{FF2B5EF4-FFF2-40B4-BE49-F238E27FC236}">
                <a16:creationId xmlns:a16="http://schemas.microsoft.com/office/drawing/2014/main" id="{F18AE72A-ED3F-F546-8CC2-AD51349B7A39}"/>
              </a:ext>
            </a:extLst>
          </p:cNvPr>
          <p:cNvSpPr/>
          <p:nvPr/>
        </p:nvSpPr>
        <p:spPr>
          <a:xfrm>
            <a:off x="15584981" y="3602941"/>
            <a:ext cx="226679" cy="333936"/>
          </a:xfrm>
          <a:custGeom>
            <a:avLst/>
            <a:gdLst/>
            <a:ahLst/>
            <a:cxnLst/>
            <a:rect l="l" t="t" r="r" b="b"/>
            <a:pathLst>
              <a:path w="226694" h="488950">
                <a:moveTo>
                  <a:pt x="113085" y="0"/>
                </a:moveTo>
                <a:lnTo>
                  <a:pt x="0" y="113085"/>
                </a:lnTo>
                <a:lnTo>
                  <a:pt x="56542" y="113085"/>
                </a:lnTo>
                <a:lnTo>
                  <a:pt x="56542" y="375695"/>
                </a:lnTo>
                <a:lnTo>
                  <a:pt x="0" y="375695"/>
                </a:lnTo>
                <a:lnTo>
                  <a:pt x="113085" y="488780"/>
                </a:lnTo>
                <a:lnTo>
                  <a:pt x="226171" y="375695"/>
                </a:lnTo>
                <a:lnTo>
                  <a:pt x="169628" y="375695"/>
                </a:lnTo>
                <a:lnTo>
                  <a:pt x="169628" y="113085"/>
                </a:lnTo>
                <a:lnTo>
                  <a:pt x="226171" y="113085"/>
                </a:lnTo>
                <a:lnTo>
                  <a:pt x="113085" y="0"/>
                </a:lnTo>
                <a:close/>
              </a:path>
            </a:pathLst>
          </a:custGeom>
          <a:solidFill>
            <a:srgbClr val="F8BA00"/>
          </a:solidFill>
        </p:spPr>
        <p:txBody>
          <a:bodyPr wrap="square" lIns="0" tIns="0" rIns="0" bIns="0" rtlCol="0"/>
          <a:lstStyle/>
          <a:p>
            <a:pPr defTabSz="1507800"/>
            <a:endParaRPr sz="1350">
              <a:solidFill>
                <a:srgbClr val="222222"/>
              </a:solidFill>
              <a:latin typeface="Calibri"/>
            </a:endParaRPr>
          </a:p>
        </p:txBody>
      </p:sp>
      <p:sp>
        <p:nvSpPr>
          <p:cNvPr id="81" name="object 63">
            <a:extLst>
              <a:ext uri="{FF2B5EF4-FFF2-40B4-BE49-F238E27FC236}">
                <a16:creationId xmlns:a16="http://schemas.microsoft.com/office/drawing/2014/main" id="{BE88F873-0515-7C42-AE14-BCED0B4D4017}"/>
              </a:ext>
            </a:extLst>
          </p:cNvPr>
          <p:cNvSpPr/>
          <p:nvPr/>
        </p:nvSpPr>
        <p:spPr>
          <a:xfrm>
            <a:off x="16617084" y="3602941"/>
            <a:ext cx="226679" cy="333936"/>
          </a:xfrm>
          <a:custGeom>
            <a:avLst/>
            <a:gdLst/>
            <a:ahLst/>
            <a:cxnLst/>
            <a:rect l="l" t="t" r="r" b="b"/>
            <a:pathLst>
              <a:path w="226694" h="488950">
                <a:moveTo>
                  <a:pt x="113085" y="0"/>
                </a:moveTo>
                <a:lnTo>
                  <a:pt x="0" y="113085"/>
                </a:lnTo>
                <a:lnTo>
                  <a:pt x="56542" y="113085"/>
                </a:lnTo>
                <a:lnTo>
                  <a:pt x="56542" y="375695"/>
                </a:lnTo>
                <a:lnTo>
                  <a:pt x="0" y="375695"/>
                </a:lnTo>
                <a:lnTo>
                  <a:pt x="113085" y="488780"/>
                </a:lnTo>
                <a:lnTo>
                  <a:pt x="226171" y="375695"/>
                </a:lnTo>
                <a:lnTo>
                  <a:pt x="169628" y="375695"/>
                </a:lnTo>
                <a:lnTo>
                  <a:pt x="169628" y="113085"/>
                </a:lnTo>
                <a:lnTo>
                  <a:pt x="226171" y="113085"/>
                </a:lnTo>
                <a:lnTo>
                  <a:pt x="113085" y="0"/>
                </a:lnTo>
                <a:close/>
              </a:path>
            </a:pathLst>
          </a:custGeom>
          <a:solidFill>
            <a:srgbClr val="F8BA00"/>
          </a:solidFill>
        </p:spPr>
        <p:txBody>
          <a:bodyPr wrap="square" lIns="0" tIns="0" rIns="0" bIns="0" rtlCol="0"/>
          <a:lstStyle/>
          <a:p>
            <a:pPr defTabSz="1507800"/>
            <a:endParaRPr sz="1350">
              <a:solidFill>
                <a:srgbClr val="222222"/>
              </a:solidFill>
              <a:latin typeface="Calibri"/>
            </a:endParaRPr>
          </a:p>
        </p:txBody>
      </p:sp>
      <p:pic>
        <p:nvPicPr>
          <p:cNvPr id="82" name="object 64">
            <a:extLst>
              <a:ext uri="{FF2B5EF4-FFF2-40B4-BE49-F238E27FC236}">
                <a16:creationId xmlns:a16="http://schemas.microsoft.com/office/drawing/2014/main" id="{F02A220F-6A01-5545-9819-36B6DF05A5BB}"/>
              </a:ext>
            </a:extLst>
          </p:cNvPr>
          <p:cNvPicPr/>
          <p:nvPr/>
        </p:nvPicPr>
        <p:blipFill>
          <a:blip r:embed="rId8" cstate="print"/>
          <a:stretch>
            <a:fillRect/>
          </a:stretch>
        </p:blipFill>
        <p:spPr>
          <a:xfrm>
            <a:off x="14698410" y="6968843"/>
            <a:ext cx="2226498" cy="2242990"/>
          </a:xfrm>
          <a:prstGeom prst="rect">
            <a:avLst/>
          </a:prstGeom>
        </p:spPr>
      </p:pic>
      <p:sp>
        <p:nvSpPr>
          <p:cNvPr id="83" name="object 66">
            <a:extLst>
              <a:ext uri="{FF2B5EF4-FFF2-40B4-BE49-F238E27FC236}">
                <a16:creationId xmlns:a16="http://schemas.microsoft.com/office/drawing/2014/main" id="{329A8C7C-CC05-444C-B32A-55E6C903542C}"/>
              </a:ext>
            </a:extLst>
          </p:cNvPr>
          <p:cNvSpPr txBox="1"/>
          <p:nvPr/>
        </p:nvSpPr>
        <p:spPr>
          <a:xfrm>
            <a:off x="14540802" y="9886266"/>
            <a:ext cx="2638215" cy="430950"/>
          </a:xfrm>
          <a:prstGeom prst="rect">
            <a:avLst/>
          </a:prstGeom>
          <a:ln w="34030">
            <a:noFill/>
          </a:ln>
        </p:spPr>
        <p:txBody>
          <a:bodyPr vert="horz" wrap="square" lIns="0" tIns="24763" rIns="0" bIns="0" rtlCol="0">
            <a:spAutoFit/>
          </a:bodyPr>
          <a:lstStyle/>
          <a:p>
            <a:pPr marL="378432" defTabSz="1507800">
              <a:spcBef>
                <a:spcPts val="196"/>
              </a:spcBef>
            </a:pPr>
            <a:r>
              <a:rPr sz="2638" b="1" spc="-86">
                <a:solidFill>
                  <a:srgbClr val="222222"/>
                </a:solidFill>
                <a:latin typeface="Source Sans Pro" panose="020B0503030403020204" pitchFamily="34" charset="0"/>
                <a:ea typeface="Source Sans Pro" panose="020B0503030403020204" pitchFamily="34" charset="0"/>
                <a:cs typeface="Lucida Sans"/>
              </a:rPr>
              <a:t>T</a:t>
            </a:r>
            <a:r>
              <a:rPr sz="2638" b="1" spc="-51">
                <a:solidFill>
                  <a:srgbClr val="222222"/>
                </a:solidFill>
                <a:latin typeface="Source Sans Pro" panose="020B0503030403020204" pitchFamily="34" charset="0"/>
                <a:ea typeface="Source Sans Pro" panose="020B0503030403020204" pitchFamily="34" charset="0"/>
                <a:cs typeface="Lucida Sans"/>
              </a:rPr>
              <a:t>r</a:t>
            </a:r>
            <a:r>
              <a:rPr sz="2638" b="1" spc="-15">
                <a:solidFill>
                  <a:srgbClr val="222222"/>
                </a:solidFill>
                <a:latin typeface="Source Sans Pro" panose="020B0503030403020204" pitchFamily="34" charset="0"/>
                <a:ea typeface="Source Sans Pro" panose="020B0503030403020204" pitchFamily="34" charset="0"/>
                <a:cs typeface="Lucida Sans"/>
              </a:rPr>
              <a:t>usted</a:t>
            </a:r>
            <a:r>
              <a:rPr sz="2638" b="1" spc="-106">
                <a:solidFill>
                  <a:srgbClr val="222222"/>
                </a:solidFill>
                <a:latin typeface="Source Sans Pro" panose="020B0503030403020204" pitchFamily="34" charset="0"/>
                <a:ea typeface="Source Sans Pro" panose="020B0503030403020204" pitchFamily="34" charset="0"/>
                <a:cs typeface="Lucida Sans"/>
              </a:rPr>
              <a:t> </a:t>
            </a:r>
            <a:r>
              <a:rPr sz="2638" b="1" spc="35">
                <a:solidFill>
                  <a:srgbClr val="222222"/>
                </a:solidFill>
                <a:latin typeface="Source Sans Pro" panose="020B0503030403020204" pitchFamily="34" charset="0"/>
                <a:ea typeface="Source Sans Pro" panose="020B0503030403020204" pitchFamily="34" charset="0"/>
                <a:cs typeface="Lucida Sans"/>
              </a:rPr>
              <a:t>S</a:t>
            </a:r>
            <a:r>
              <a:rPr sz="2638" b="1">
                <a:solidFill>
                  <a:srgbClr val="222222"/>
                </a:solidFill>
                <a:latin typeface="Source Sans Pro" panose="020B0503030403020204" pitchFamily="34" charset="0"/>
                <a:ea typeface="Source Sans Pro" panose="020B0503030403020204" pitchFamily="34" charset="0"/>
                <a:cs typeface="Lucida Sans"/>
              </a:rPr>
              <a:t>erver</a:t>
            </a:r>
          </a:p>
        </p:txBody>
      </p:sp>
      <p:sp>
        <p:nvSpPr>
          <p:cNvPr id="4" name="Rounded Rectangle 3">
            <a:extLst>
              <a:ext uri="{FF2B5EF4-FFF2-40B4-BE49-F238E27FC236}">
                <a16:creationId xmlns:a16="http://schemas.microsoft.com/office/drawing/2014/main" id="{8E778DB9-53D9-2744-BE5F-D2C2D534AF27}"/>
              </a:ext>
            </a:extLst>
          </p:cNvPr>
          <p:cNvSpPr/>
          <p:nvPr/>
        </p:nvSpPr>
        <p:spPr>
          <a:xfrm>
            <a:off x="2253533" y="4144235"/>
            <a:ext cx="3708608" cy="1298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58132" defTabSz="1507800">
              <a:spcBef>
                <a:spcPts val="204"/>
              </a:spcBef>
            </a:pPr>
            <a:r>
              <a:rPr lang="en-GB" sz="1979" b="1" spc="-40">
                <a:solidFill>
                  <a:srgbClr val="FFFFFF"/>
                </a:solidFill>
                <a:latin typeface="Source Sans Pro" panose="020B0503030403020204" pitchFamily="34" charset="0"/>
                <a:ea typeface="Source Sans Pro" panose="020B0503030403020204" pitchFamily="34" charset="0"/>
                <a:cs typeface="Lucida Sans"/>
              </a:rPr>
              <a:t>        Examples:</a:t>
            </a:r>
            <a:endParaRPr lang="en-GB" sz="1979" b="1">
              <a:solidFill>
                <a:srgbClr val="FFFFFF"/>
              </a:solidFill>
              <a:latin typeface="Source Sans Pro" panose="020B0503030403020204" pitchFamily="34" charset="0"/>
              <a:ea typeface="Source Sans Pro" panose="020B0503030403020204" pitchFamily="34" charset="0"/>
              <a:cs typeface="Lucida Sans"/>
            </a:endParaRPr>
          </a:p>
          <a:p>
            <a:pPr marL="451874" indent="-376950" defTabSz="1507800">
              <a:spcBef>
                <a:spcPts val="15"/>
              </a:spcBef>
              <a:buClr>
                <a:srgbClr val="FFC000"/>
              </a:buClr>
              <a:buFont typeface="Wingdings" pitchFamily="2" charset="2"/>
              <a:buChar char="§"/>
              <a:tabLst>
                <a:tab pos="333350" algn="l"/>
                <a:tab pos="333985" algn="l"/>
              </a:tabLst>
            </a:pPr>
            <a:r>
              <a:rPr lang="en-GB" sz="1979">
                <a:solidFill>
                  <a:srgbClr val="FFFFFF"/>
                </a:solidFill>
                <a:latin typeface="Source Sans Pro" panose="020B0503030403020204" pitchFamily="34" charset="0"/>
                <a:ea typeface="Source Sans Pro" panose="020B0503030403020204" pitchFamily="34" charset="0"/>
                <a:cs typeface="Lucida Sans"/>
              </a:rPr>
              <a:t>Order</a:t>
            </a:r>
            <a:r>
              <a:rPr lang="en-GB" sz="1979" spc="-130">
                <a:solidFill>
                  <a:srgbClr val="FFFFFF"/>
                </a:solidFill>
                <a:latin typeface="Source Sans Pro" panose="020B0503030403020204" pitchFamily="34" charset="0"/>
                <a:ea typeface="Source Sans Pro" panose="020B0503030403020204" pitchFamily="34" charset="0"/>
                <a:cs typeface="Lucida Sans"/>
              </a:rPr>
              <a:t> </a:t>
            </a:r>
            <a:r>
              <a:rPr lang="en-GB" sz="1979" spc="-31">
                <a:solidFill>
                  <a:srgbClr val="FFFFFF"/>
                </a:solidFill>
                <a:latin typeface="Source Sans Pro" panose="020B0503030403020204" pitchFamily="34" charset="0"/>
                <a:ea typeface="Source Sans Pro" panose="020B0503030403020204" pitchFamily="34" charset="0"/>
                <a:cs typeface="Lucida Sans"/>
              </a:rPr>
              <a:t>submitted</a:t>
            </a:r>
            <a:endParaRPr lang="en-GB" sz="1979">
              <a:solidFill>
                <a:srgbClr val="FFFFFF"/>
              </a:solidFill>
              <a:latin typeface="Source Sans Pro" panose="020B0503030403020204" pitchFamily="34" charset="0"/>
              <a:ea typeface="Source Sans Pro" panose="020B0503030403020204" pitchFamily="34" charset="0"/>
              <a:cs typeface="Lucida Sans"/>
            </a:endParaRPr>
          </a:p>
          <a:p>
            <a:pPr marL="451874" indent="-376950" defTabSz="1507800">
              <a:spcBef>
                <a:spcPts val="11"/>
              </a:spcBef>
              <a:buClr>
                <a:srgbClr val="FFC000"/>
              </a:buClr>
              <a:buFont typeface="Wingdings" pitchFamily="2" charset="2"/>
              <a:buChar char="§"/>
              <a:tabLst>
                <a:tab pos="333350" algn="l"/>
                <a:tab pos="333985" algn="l"/>
              </a:tabLst>
            </a:pPr>
            <a:r>
              <a:rPr lang="en-GB" sz="1979" spc="-59">
                <a:solidFill>
                  <a:srgbClr val="FFFFFF"/>
                </a:solidFill>
                <a:latin typeface="Source Sans Pro" panose="020B0503030403020204" pitchFamily="34" charset="0"/>
                <a:ea typeface="Source Sans Pro" panose="020B0503030403020204" pitchFamily="34" charset="0"/>
                <a:cs typeface="Lucida Sans"/>
              </a:rPr>
              <a:t>C</a:t>
            </a:r>
            <a:r>
              <a:rPr lang="en-GB" sz="1979" spc="-55">
                <a:solidFill>
                  <a:srgbClr val="FFFFFF"/>
                </a:solidFill>
                <a:latin typeface="Source Sans Pro" panose="020B0503030403020204" pitchFamily="34" charset="0"/>
                <a:ea typeface="Source Sans Pro" panose="020B0503030403020204" pitchFamily="34" charset="0"/>
                <a:cs typeface="Lucida Sans"/>
              </a:rPr>
              <a:t>u</a:t>
            </a:r>
            <a:r>
              <a:rPr lang="en-GB" sz="1979" spc="-35">
                <a:solidFill>
                  <a:srgbClr val="FFFFFF"/>
                </a:solidFill>
                <a:latin typeface="Source Sans Pro" panose="020B0503030403020204" pitchFamily="34" charset="0"/>
                <a:ea typeface="Source Sans Pro" panose="020B0503030403020204" pitchFamily="34" charset="0"/>
                <a:cs typeface="Lucida Sans"/>
              </a:rPr>
              <a:t>sto</a:t>
            </a:r>
            <a:r>
              <a:rPr lang="en-GB" sz="1979" spc="4">
                <a:solidFill>
                  <a:srgbClr val="FFFFFF"/>
                </a:solidFill>
                <a:latin typeface="Source Sans Pro" panose="020B0503030403020204" pitchFamily="34" charset="0"/>
                <a:ea typeface="Source Sans Pro" panose="020B0503030403020204" pitchFamily="34" charset="0"/>
                <a:cs typeface="Lucida Sans"/>
              </a:rPr>
              <a:t>me</a:t>
            </a:r>
            <a:r>
              <a:rPr lang="en-GB" sz="1979">
                <a:solidFill>
                  <a:srgbClr val="FFFFFF"/>
                </a:solidFill>
                <a:latin typeface="Source Sans Pro" panose="020B0503030403020204" pitchFamily="34" charset="0"/>
                <a:ea typeface="Source Sans Pro" panose="020B0503030403020204" pitchFamily="34" charset="0"/>
                <a:cs typeface="Lucida Sans"/>
              </a:rPr>
              <a:t>r</a:t>
            </a:r>
            <a:r>
              <a:rPr lang="en-GB" sz="1979" spc="-121">
                <a:solidFill>
                  <a:srgbClr val="FFFFFF"/>
                </a:solidFill>
                <a:latin typeface="Source Sans Pro" panose="020B0503030403020204" pitchFamily="34" charset="0"/>
                <a:ea typeface="Source Sans Pro" panose="020B0503030403020204" pitchFamily="34" charset="0"/>
                <a:cs typeface="Lucida Sans"/>
              </a:rPr>
              <a:t> </a:t>
            </a:r>
            <a:r>
              <a:rPr lang="en-GB" sz="1979" spc="-40">
                <a:solidFill>
                  <a:srgbClr val="FFFFFF"/>
                </a:solidFill>
                <a:latin typeface="Source Sans Pro" panose="020B0503030403020204" pitchFamily="34" charset="0"/>
                <a:ea typeface="Source Sans Pro" panose="020B0503030403020204" pitchFamily="34" charset="0"/>
                <a:cs typeface="Lucida Sans"/>
              </a:rPr>
              <a:t>reg</a:t>
            </a:r>
            <a:r>
              <a:rPr lang="en-GB" sz="1979" spc="-31">
                <a:solidFill>
                  <a:srgbClr val="FFFFFF"/>
                </a:solidFill>
                <a:latin typeface="Source Sans Pro" panose="020B0503030403020204" pitchFamily="34" charset="0"/>
                <a:ea typeface="Source Sans Pro" panose="020B0503030403020204" pitchFamily="34" charset="0"/>
                <a:cs typeface="Lucida Sans"/>
              </a:rPr>
              <a:t>iste</a:t>
            </a:r>
            <a:r>
              <a:rPr lang="en-GB" sz="1979" spc="-20">
                <a:solidFill>
                  <a:srgbClr val="FFFFFF"/>
                </a:solidFill>
                <a:latin typeface="Source Sans Pro" panose="020B0503030403020204" pitchFamily="34" charset="0"/>
                <a:ea typeface="Source Sans Pro" panose="020B0503030403020204" pitchFamily="34" charset="0"/>
                <a:cs typeface="Lucida Sans"/>
              </a:rPr>
              <a:t>r</a:t>
            </a:r>
            <a:r>
              <a:rPr lang="en-GB" sz="1979" spc="-11">
                <a:solidFill>
                  <a:srgbClr val="FFFFFF"/>
                </a:solidFill>
                <a:latin typeface="Source Sans Pro" panose="020B0503030403020204" pitchFamily="34" charset="0"/>
                <a:ea typeface="Source Sans Pro" panose="020B0503030403020204" pitchFamily="34" charset="0"/>
                <a:cs typeface="Lucida Sans"/>
              </a:rPr>
              <a:t>ed</a:t>
            </a:r>
            <a:endParaRPr lang="en-GB" sz="1979">
              <a:solidFill>
                <a:srgbClr val="FFFFFF"/>
              </a:solidFill>
              <a:latin typeface="Source Sans Pro" panose="020B0503030403020204" pitchFamily="34" charset="0"/>
              <a:ea typeface="Source Sans Pro" panose="020B0503030403020204" pitchFamily="34" charset="0"/>
              <a:cs typeface="Lucida Sans"/>
            </a:endParaRPr>
          </a:p>
          <a:p>
            <a:pPr marL="451874" indent="-376950" defTabSz="1507800">
              <a:spcBef>
                <a:spcPts val="4"/>
              </a:spcBef>
              <a:buClr>
                <a:srgbClr val="FFC000"/>
              </a:buClr>
              <a:buFont typeface="Wingdings" pitchFamily="2" charset="2"/>
              <a:buChar char="§"/>
              <a:tabLst>
                <a:tab pos="333350" algn="l"/>
                <a:tab pos="333985" algn="l"/>
              </a:tabLst>
            </a:pPr>
            <a:r>
              <a:rPr lang="en-GB" sz="1979" spc="-11">
                <a:solidFill>
                  <a:srgbClr val="FFFFFF"/>
                </a:solidFill>
                <a:latin typeface="Source Sans Pro" panose="020B0503030403020204" pitchFamily="34" charset="0"/>
                <a:ea typeface="Source Sans Pro" panose="020B0503030403020204" pitchFamily="34" charset="0"/>
                <a:cs typeface="Lucida Sans"/>
              </a:rPr>
              <a:t>Product</a:t>
            </a:r>
            <a:r>
              <a:rPr lang="en-GB" sz="1979" spc="-130">
                <a:solidFill>
                  <a:srgbClr val="FFFFFF"/>
                </a:solidFill>
                <a:latin typeface="Source Sans Pro" panose="020B0503030403020204" pitchFamily="34" charset="0"/>
                <a:ea typeface="Source Sans Pro" panose="020B0503030403020204" pitchFamily="34" charset="0"/>
                <a:cs typeface="Lucida Sans"/>
              </a:rPr>
              <a:t> </a:t>
            </a:r>
            <a:r>
              <a:rPr lang="en-GB" sz="1979" spc="-31">
                <a:solidFill>
                  <a:srgbClr val="FFFFFF"/>
                </a:solidFill>
                <a:latin typeface="Source Sans Pro" panose="020B0503030403020204" pitchFamily="34" charset="0"/>
                <a:ea typeface="Source Sans Pro" panose="020B0503030403020204" pitchFamily="34" charset="0"/>
                <a:cs typeface="Lucida Sans"/>
              </a:rPr>
              <a:t>published</a:t>
            </a:r>
            <a:endParaRPr lang="en-GB" sz="1979">
              <a:solidFill>
                <a:srgbClr val="FFFFFF"/>
              </a:solidFill>
              <a:latin typeface="Source Sans Pro" panose="020B0503030403020204" pitchFamily="34" charset="0"/>
              <a:ea typeface="Source Sans Pro" panose="020B0503030403020204" pitchFamily="34" charset="0"/>
              <a:cs typeface="Lucida Sans"/>
            </a:endParaRPr>
          </a:p>
        </p:txBody>
      </p:sp>
      <p:sp>
        <p:nvSpPr>
          <p:cNvPr id="86" name="Rounded Rectangle 85">
            <a:extLst>
              <a:ext uri="{FF2B5EF4-FFF2-40B4-BE49-F238E27FC236}">
                <a16:creationId xmlns:a16="http://schemas.microsoft.com/office/drawing/2014/main" id="{A52D58A0-BF30-9A4C-A628-9501E18F2D37}"/>
              </a:ext>
            </a:extLst>
          </p:cNvPr>
          <p:cNvSpPr/>
          <p:nvPr/>
        </p:nvSpPr>
        <p:spPr>
          <a:xfrm>
            <a:off x="13957355" y="4144235"/>
            <a:ext cx="3708608" cy="1298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58132" defTabSz="1507800">
              <a:spcBef>
                <a:spcPts val="204"/>
              </a:spcBef>
            </a:pPr>
            <a:r>
              <a:rPr lang="en-GB" sz="2638" b="1" spc="-40">
                <a:solidFill>
                  <a:srgbClr val="FFFFFF"/>
                </a:solidFill>
                <a:latin typeface="Source Sans Pro" panose="020B0503030403020204" pitchFamily="34" charset="0"/>
                <a:ea typeface="Source Sans Pro" panose="020B0503030403020204" pitchFamily="34" charset="0"/>
                <a:cs typeface="Lucida Sans"/>
              </a:rPr>
              <a:t>Custom Code</a:t>
            </a:r>
            <a:endParaRPr lang="en-GB" sz="2638">
              <a:solidFill>
                <a:srgbClr val="FFFFFF"/>
              </a:solidFill>
              <a:latin typeface="Source Sans Pro" panose="020B0503030403020204" pitchFamily="34" charset="0"/>
              <a:ea typeface="Source Sans Pro" panose="020B0503030403020204" pitchFamily="34" charset="0"/>
              <a:cs typeface="Lucida Sans"/>
            </a:endParaRPr>
          </a:p>
        </p:txBody>
      </p:sp>
      <p:sp>
        <p:nvSpPr>
          <p:cNvPr id="87" name="Rounded Rectangle 86">
            <a:extLst>
              <a:ext uri="{FF2B5EF4-FFF2-40B4-BE49-F238E27FC236}">
                <a16:creationId xmlns:a16="http://schemas.microsoft.com/office/drawing/2014/main" id="{8DBD4736-59F7-7D4A-813C-B85BBECC9356}"/>
              </a:ext>
            </a:extLst>
          </p:cNvPr>
          <p:cNvSpPr/>
          <p:nvPr/>
        </p:nvSpPr>
        <p:spPr>
          <a:xfrm>
            <a:off x="8171750" y="4144235"/>
            <a:ext cx="3708608" cy="1298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58132" defTabSz="1507800">
              <a:spcBef>
                <a:spcPts val="204"/>
              </a:spcBef>
            </a:pPr>
            <a:r>
              <a:rPr lang="en-GB" sz="2638" b="1" spc="-40">
                <a:solidFill>
                  <a:srgbClr val="FFFFFF"/>
                </a:solidFill>
                <a:latin typeface="Source Sans Pro" panose="020B0503030403020204" pitchFamily="34" charset="0"/>
                <a:ea typeface="Source Sans Pro" panose="020B0503030403020204" pitchFamily="34" charset="0"/>
                <a:cs typeface="Lucida Sans"/>
              </a:rPr>
              <a:t>Custom Code</a:t>
            </a:r>
            <a:endParaRPr lang="en-GB" sz="2638">
              <a:solidFill>
                <a:srgbClr val="FFFFFF"/>
              </a:solidFill>
              <a:latin typeface="Source Sans Pro" panose="020B0503030403020204" pitchFamily="34" charset="0"/>
              <a:ea typeface="Source Sans Pro" panose="020B0503030403020204" pitchFamily="34" charset="0"/>
              <a:cs typeface="Lucida Sans"/>
            </a:endParaRPr>
          </a:p>
        </p:txBody>
      </p:sp>
      <p:sp>
        <p:nvSpPr>
          <p:cNvPr id="88" name="object 21">
            <a:extLst>
              <a:ext uri="{FF2B5EF4-FFF2-40B4-BE49-F238E27FC236}">
                <a16:creationId xmlns:a16="http://schemas.microsoft.com/office/drawing/2014/main" id="{15974B5B-4A96-524D-9DEF-4391EBAB15E3}"/>
              </a:ext>
            </a:extLst>
          </p:cNvPr>
          <p:cNvSpPr/>
          <p:nvPr/>
        </p:nvSpPr>
        <p:spPr>
          <a:xfrm>
            <a:off x="3869094" y="6899464"/>
            <a:ext cx="477486" cy="388739"/>
          </a:xfrm>
          <a:custGeom>
            <a:avLst/>
            <a:gdLst/>
            <a:ahLst/>
            <a:cxnLst/>
            <a:rect l="l" t="t" r="r" b="b"/>
            <a:pathLst>
              <a:path w="477520" h="626109">
                <a:moveTo>
                  <a:pt x="238736" y="0"/>
                </a:moveTo>
                <a:lnTo>
                  <a:pt x="0" y="238736"/>
                </a:lnTo>
                <a:lnTo>
                  <a:pt x="119368" y="238736"/>
                </a:lnTo>
                <a:lnTo>
                  <a:pt x="119368" y="625740"/>
                </a:lnTo>
                <a:lnTo>
                  <a:pt x="358104" y="625740"/>
                </a:lnTo>
                <a:lnTo>
                  <a:pt x="358104" y="238736"/>
                </a:lnTo>
                <a:lnTo>
                  <a:pt x="477472" y="238736"/>
                </a:lnTo>
                <a:lnTo>
                  <a:pt x="238736" y="0"/>
                </a:lnTo>
                <a:close/>
              </a:path>
            </a:pathLst>
          </a:custGeom>
          <a:solidFill>
            <a:srgbClr val="F8BA00"/>
          </a:solidFill>
        </p:spPr>
        <p:txBody>
          <a:bodyPr wrap="square" lIns="0" tIns="0" rIns="0" bIns="0" rtlCol="0"/>
          <a:lstStyle/>
          <a:p>
            <a:pPr defTabSz="1507800"/>
            <a:endParaRPr sz="1350">
              <a:solidFill>
                <a:srgbClr val="222222"/>
              </a:solidFill>
              <a:latin typeface="Calibri"/>
            </a:endParaRPr>
          </a:p>
        </p:txBody>
      </p:sp>
      <p:sp>
        <p:nvSpPr>
          <p:cNvPr id="89" name="Title 2">
            <a:extLst>
              <a:ext uri="{FF2B5EF4-FFF2-40B4-BE49-F238E27FC236}">
                <a16:creationId xmlns:a16="http://schemas.microsoft.com/office/drawing/2014/main" id="{65AA186E-F111-C244-885B-449DAD913E70}"/>
              </a:ext>
            </a:extLst>
          </p:cNvPr>
          <p:cNvSpPr txBox="1">
            <a:spLocks/>
          </p:cNvSpPr>
          <p:nvPr/>
        </p:nvSpPr>
        <p:spPr>
          <a:xfrm>
            <a:off x="711758" y="503000"/>
            <a:ext cx="18607028" cy="663435"/>
          </a:xfrm>
          <a:prstGeom prst="rect">
            <a:avLst/>
          </a:prstGeom>
        </p:spPr>
        <p:txBody>
          <a:bodyPr wrap="none"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pPr defTabSz="2010400" fontAlgn="base">
              <a:lnSpc>
                <a:spcPct val="90000"/>
              </a:lnSpc>
            </a:pPr>
            <a:r>
              <a:rPr lang="en-US" sz="4397" b="1" spc="220">
                <a:solidFill>
                  <a:srgbClr val="222222"/>
                </a:solidFill>
                <a:latin typeface="Source Sans Pro"/>
                <a:ea typeface="Source Sans Pro"/>
              </a:rPr>
              <a:t>Integration approaches</a:t>
            </a:r>
          </a:p>
        </p:txBody>
      </p:sp>
      <p:sp>
        <p:nvSpPr>
          <p:cNvPr id="60" name="object 67">
            <a:extLst>
              <a:ext uri="{FF2B5EF4-FFF2-40B4-BE49-F238E27FC236}">
                <a16:creationId xmlns:a16="http://schemas.microsoft.com/office/drawing/2014/main" id="{59695677-381F-7E47-BBDF-1798A216FC3F}"/>
              </a:ext>
            </a:extLst>
          </p:cNvPr>
          <p:cNvSpPr txBox="1"/>
          <p:nvPr/>
        </p:nvSpPr>
        <p:spPr>
          <a:xfrm>
            <a:off x="8100098" y="9886266"/>
            <a:ext cx="3903904" cy="430950"/>
          </a:xfrm>
          <a:prstGeom prst="rect">
            <a:avLst/>
          </a:prstGeom>
          <a:ln w="34030">
            <a:noFill/>
          </a:ln>
        </p:spPr>
        <p:txBody>
          <a:bodyPr vert="horz" wrap="square" lIns="0" tIns="24763" rIns="0" bIns="0" rtlCol="0">
            <a:spAutoFit/>
          </a:bodyPr>
          <a:lstStyle/>
          <a:p>
            <a:pPr marL="147944" algn="ctr" defTabSz="1507800">
              <a:spcBef>
                <a:spcPts val="196"/>
              </a:spcBef>
            </a:pPr>
            <a:r>
              <a:rPr lang="en-US" sz="2638" b="1" spc="-20">
                <a:solidFill>
                  <a:srgbClr val="222222"/>
                </a:solidFill>
                <a:latin typeface="Source Sans Pro" panose="020B0503030403020204" pitchFamily="34" charset="0"/>
                <a:ea typeface="Source Sans Pro" panose="020B0503030403020204" pitchFamily="34" charset="0"/>
                <a:cs typeface="Lucida Sans"/>
              </a:rPr>
              <a:t>Blueprint</a:t>
            </a:r>
            <a:endParaRPr sz="2638" b="1">
              <a:solidFill>
                <a:srgbClr val="222222"/>
              </a:solidFill>
              <a:latin typeface="Source Sans Pro" panose="020B0503030403020204" pitchFamily="34" charset="0"/>
              <a:ea typeface="Source Sans Pro" panose="020B0503030403020204" pitchFamily="34" charset="0"/>
              <a:cs typeface="Lucida Sans"/>
            </a:endParaRPr>
          </a:p>
        </p:txBody>
      </p:sp>
    </p:spTree>
    <p:extLst>
      <p:ext uri="{BB962C8B-B14F-4D97-AF65-F5344CB8AC3E}">
        <p14:creationId xmlns:p14="http://schemas.microsoft.com/office/powerpoint/2010/main" val="1368720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6A432F-88B9-F44D-8474-E0AF3B74983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1759"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759" b="1" i="0" u="none" strike="noStrike" kern="1200" cap="none" spc="0" normalizeH="0" baseline="0" noProof="0">
              <a:ln>
                <a:noFill/>
              </a:ln>
              <a:solidFill>
                <a:srgbClr val="FEFEFE"/>
              </a:solidFill>
              <a:effectLst/>
              <a:uLnTx/>
              <a:uFillTx/>
              <a:latin typeface="Calibri Light"/>
              <a:ea typeface="+mn-ea"/>
              <a:cs typeface="+mn-cs"/>
            </a:endParaRPr>
          </a:p>
        </p:txBody>
      </p:sp>
      <p:sp>
        <p:nvSpPr>
          <p:cNvPr id="13" name="Title 2">
            <a:extLst>
              <a:ext uri="{FF2B5EF4-FFF2-40B4-BE49-F238E27FC236}">
                <a16:creationId xmlns:a16="http://schemas.microsoft.com/office/drawing/2014/main" id="{7B160F20-D9DA-BC48-B66D-FADBBD4B900D}"/>
              </a:ext>
            </a:extLst>
          </p:cNvPr>
          <p:cNvSpPr txBox="1">
            <a:spLocks/>
          </p:cNvSpPr>
          <p:nvPr/>
        </p:nvSpPr>
        <p:spPr>
          <a:xfrm>
            <a:off x="711758" y="503000"/>
            <a:ext cx="18607028" cy="663435"/>
          </a:xfrm>
          <a:prstGeom prst="rect">
            <a:avLst/>
          </a:prstGeom>
        </p:spPr>
        <p:txBody>
          <a:bodyPr wrap="none"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pPr marL="0" marR="0" lvl="0" indent="0" algn="l" defTabSz="2010400" rtl="0" eaLnBrk="1" fontAlgn="base" latinLnBrk="0" hangingPunct="1">
              <a:lnSpc>
                <a:spcPct val="90000"/>
              </a:lnSpc>
              <a:spcBef>
                <a:spcPct val="0"/>
              </a:spcBef>
              <a:spcAft>
                <a:spcPts val="0"/>
              </a:spcAft>
              <a:buClrTx/>
              <a:buSzTx/>
              <a:buFontTx/>
              <a:buNone/>
              <a:tabLst/>
              <a:defRPr/>
            </a:pPr>
            <a:r>
              <a:rPr kumimoji="0" lang="en-GB" sz="4400" b="1" i="0" u="none" strike="noStrike" kern="1200" cap="none" spc="155"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Tahoma"/>
              </a:rPr>
              <a:t>Merchant </a:t>
            </a:r>
            <a:r>
              <a:rPr kumimoji="0" lang="en-GB" sz="4400" b="1" i="0" u="none" strike="noStrike" kern="1200" cap="none" spc="125"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Tahoma"/>
              </a:rPr>
              <a:t>Centre</a:t>
            </a:r>
            <a:r>
              <a:rPr kumimoji="0" lang="ru-RU" sz="4400" b="1" i="0" u="none" strike="noStrike" kern="1200" cap="none" spc="125"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Tahoma"/>
              </a:rPr>
              <a:t> </a:t>
            </a:r>
            <a:r>
              <a:rPr kumimoji="0" lang="en-GB" sz="4400" b="1" i="0" u="none" strike="noStrike" kern="1200" cap="none" spc="155"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Tahoma"/>
              </a:rPr>
              <a:t>Custom</a:t>
            </a:r>
            <a:r>
              <a:rPr kumimoji="0" lang="en-GB" sz="4400" b="1" i="0" u="none" strike="noStrike" kern="1200" cap="none" spc="-375"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Tahoma"/>
              </a:rPr>
              <a:t> </a:t>
            </a:r>
            <a:r>
              <a:rPr kumimoji="0" lang="en-GB" sz="4400" b="1" i="0" u="none" strike="noStrike" kern="1200" cap="none" spc="95"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Tahoma"/>
              </a:rPr>
              <a:t>Applications</a:t>
            </a:r>
            <a:endParaRPr kumimoji="0" lang="en-US" sz="4397" b="1" i="0" u="none" strike="noStrike" kern="1200" cap="none" spc="220"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mj-cs"/>
            </a:endParaRPr>
          </a:p>
        </p:txBody>
      </p:sp>
      <p:sp>
        <p:nvSpPr>
          <p:cNvPr id="14" name="Right Triangle 13">
            <a:extLst>
              <a:ext uri="{FF2B5EF4-FFF2-40B4-BE49-F238E27FC236}">
                <a16:creationId xmlns:a16="http://schemas.microsoft.com/office/drawing/2014/main" id="{46757BF5-679B-1440-86F9-02F18B1441F7}"/>
              </a:ext>
            </a:extLst>
          </p:cNvPr>
          <p:cNvSpPr/>
          <p:nvPr/>
        </p:nvSpPr>
        <p:spPr>
          <a:xfrm flipH="1" flipV="1">
            <a:off x="14526311" y="1771774"/>
            <a:ext cx="4516072" cy="4162682"/>
          </a:xfrm>
          <a:prstGeom prst="rtTriangle">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Y"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5" name="Picture 14" descr="Background pattern&#10;&#10;Description automatically generated">
            <a:extLst>
              <a:ext uri="{FF2B5EF4-FFF2-40B4-BE49-F238E27FC236}">
                <a16:creationId xmlns:a16="http://schemas.microsoft.com/office/drawing/2014/main" id="{4A2823FB-AF34-BE42-816C-C392B5502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5971" y="1771774"/>
            <a:ext cx="2181934" cy="2181934"/>
          </a:xfrm>
          <a:prstGeom prst="rect">
            <a:avLst/>
          </a:prstGeom>
          <a:noFill/>
        </p:spPr>
      </p:pic>
      <p:pic>
        <p:nvPicPr>
          <p:cNvPr id="16" name="Picture 15" descr="Background pattern&#10;&#10;Description automatically generated">
            <a:extLst>
              <a:ext uri="{FF2B5EF4-FFF2-40B4-BE49-F238E27FC236}">
                <a16:creationId xmlns:a16="http://schemas.microsoft.com/office/drawing/2014/main" id="{8D47B61F-1213-DC47-A2CD-AD41D13DB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6452" y="8297649"/>
            <a:ext cx="1907091" cy="1907091"/>
          </a:xfrm>
          <a:prstGeom prst="rect">
            <a:avLst/>
          </a:prstGeom>
          <a:noFill/>
        </p:spPr>
      </p:pic>
      <p:sp>
        <p:nvSpPr>
          <p:cNvPr id="17" name="Right Triangle 16">
            <a:extLst>
              <a:ext uri="{FF2B5EF4-FFF2-40B4-BE49-F238E27FC236}">
                <a16:creationId xmlns:a16="http://schemas.microsoft.com/office/drawing/2014/main" id="{FCBE8009-6579-C14E-B620-685369C44C4F}"/>
              </a:ext>
            </a:extLst>
          </p:cNvPr>
          <p:cNvSpPr/>
          <p:nvPr/>
        </p:nvSpPr>
        <p:spPr>
          <a:xfrm rot="10800000" flipH="1" flipV="1">
            <a:off x="786399" y="6158539"/>
            <a:ext cx="4516072" cy="4162682"/>
          </a:xfrm>
          <a:prstGeom prst="rtTriangle">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Y"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8" name="object 7">
            <a:extLst>
              <a:ext uri="{FF2B5EF4-FFF2-40B4-BE49-F238E27FC236}">
                <a16:creationId xmlns:a16="http://schemas.microsoft.com/office/drawing/2014/main" id="{4DC70056-7F98-E747-9B5D-BB0AF3525C3E}"/>
              </a:ext>
            </a:extLst>
          </p:cNvPr>
          <p:cNvPicPr/>
          <p:nvPr/>
        </p:nvPicPr>
        <p:blipFill>
          <a:blip r:embed="rId3" cstate="print"/>
          <a:stretch>
            <a:fillRect/>
          </a:stretch>
        </p:blipFill>
        <p:spPr>
          <a:xfrm>
            <a:off x="1071684" y="2058155"/>
            <a:ext cx="8024529" cy="7937298"/>
          </a:xfrm>
          <a:prstGeom prst="rect">
            <a:avLst/>
          </a:prstGeom>
        </p:spPr>
      </p:pic>
      <p:pic>
        <p:nvPicPr>
          <p:cNvPr id="19" name="object 6">
            <a:extLst>
              <a:ext uri="{FF2B5EF4-FFF2-40B4-BE49-F238E27FC236}">
                <a16:creationId xmlns:a16="http://schemas.microsoft.com/office/drawing/2014/main" id="{6FE5D54A-7BD4-B04A-8109-5D77E7790315}"/>
              </a:ext>
            </a:extLst>
          </p:cNvPr>
          <p:cNvPicPr/>
          <p:nvPr/>
        </p:nvPicPr>
        <p:blipFill>
          <a:blip r:embed="rId4" cstate="print"/>
          <a:stretch>
            <a:fillRect/>
          </a:stretch>
        </p:blipFill>
        <p:spPr>
          <a:xfrm>
            <a:off x="11258144" y="2058155"/>
            <a:ext cx="7541976" cy="7621775"/>
          </a:xfrm>
          <a:prstGeom prst="rect">
            <a:avLst/>
          </a:prstGeom>
        </p:spPr>
      </p:pic>
    </p:spTree>
    <p:extLst>
      <p:ext uri="{BB962C8B-B14F-4D97-AF65-F5344CB8AC3E}">
        <p14:creationId xmlns:p14="http://schemas.microsoft.com/office/powerpoint/2010/main" val="3858191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6A432F-88B9-F44D-8474-E0AF3B74983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1759"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759" b="1" i="0" u="none" strike="noStrike" kern="1200" cap="none" spc="0" normalizeH="0" baseline="0" noProof="0">
              <a:ln>
                <a:noFill/>
              </a:ln>
              <a:solidFill>
                <a:srgbClr val="FEFEFE"/>
              </a:solidFill>
              <a:effectLst/>
              <a:uLnTx/>
              <a:uFillTx/>
              <a:latin typeface="Calibri Light"/>
              <a:ea typeface="+mn-ea"/>
              <a:cs typeface="+mn-cs"/>
            </a:endParaRPr>
          </a:p>
        </p:txBody>
      </p:sp>
      <p:sp>
        <p:nvSpPr>
          <p:cNvPr id="10" name="Title 2">
            <a:extLst>
              <a:ext uri="{FF2B5EF4-FFF2-40B4-BE49-F238E27FC236}">
                <a16:creationId xmlns:a16="http://schemas.microsoft.com/office/drawing/2014/main" id="{3CAC3ADD-C850-2045-B410-044CE5F6811A}"/>
              </a:ext>
            </a:extLst>
          </p:cNvPr>
          <p:cNvSpPr txBox="1">
            <a:spLocks/>
          </p:cNvSpPr>
          <p:nvPr/>
        </p:nvSpPr>
        <p:spPr>
          <a:xfrm>
            <a:off x="711758" y="503000"/>
            <a:ext cx="18607028" cy="663435"/>
          </a:xfrm>
          <a:prstGeom prst="rect">
            <a:avLst/>
          </a:prstGeom>
        </p:spPr>
        <p:txBody>
          <a:bodyPr wrap="none"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pPr marL="0" marR="0" lvl="0" indent="0" algn="l" defTabSz="2010400" rtl="0" eaLnBrk="1" fontAlgn="base" latinLnBrk="0" hangingPunct="1">
              <a:lnSpc>
                <a:spcPct val="90000"/>
              </a:lnSpc>
              <a:spcBef>
                <a:spcPct val="0"/>
              </a:spcBef>
              <a:spcAft>
                <a:spcPts val="0"/>
              </a:spcAft>
              <a:buClrTx/>
              <a:buSzTx/>
              <a:buFontTx/>
              <a:buNone/>
              <a:tabLst/>
              <a:defRPr/>
            </a:pPr>
            <a:r>
              <a:rPr kumimoji="0" lang="en-US" sz="4400" b="1" i="0" u="none" strike="noStrike" kern="1200" cap="none" spc="155"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Tahoma"/>
              </a:rPr>
              <a:t>Project Starters</a:t>
            </a:r>
            <a:endParaRPr kumimoji="0" lang="en-US" sz="4397" b="1" i="0" u="none" strike="noStrike" kern="1200" cap="none" spc="220"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mj-cs"/>
            </a:endParaRPr>
          </a:p>
        </p:txBody>
      </p:sp>
      <p:sp>
        <p:nvSpPr>
          <p:cNvPr id="11" name="Right Triangle 10">
            <a:extLst>
              <a:ext uri="{FF2B5EF4-FFF2-40B4-BE49-F238E27FC236}">
                <a16:creationId xmlns:a16="http://schemas.microsoft.com/office/drawing/2014/main" id="{0E5859E5-778E-1F41-AC87-112BD8E953C1}"/>
              </a:ext>
            </a:extLst>
          </p:cNvPr>
          <p:cNvSpPr/>
          <p:nvPr/>
        </p:nvSpPr>
        <p:spPr>
          <a:xfrm flipH="1" flipV="1">
            <a:off x="12045663" y="1787896"/>
            <a:ext cx="6996720" cy="5301758"/>
          </a:xfrm>
          <a:prstGeom prst="rtTriangle">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Y"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2" name="Picture 11" descr="Background pattern&#10;&#10;Description automatically generated">
            <a:extLst>
              <a:ext uri="{FF2B5EF4-FFF2-40B4-BE49-F238E27FC236}">
                <a16:creationId xmlns:a16="http://schemas.microsoft.com/office/drawing/2014/main" id="{11BAF84A-EF03-CD48-9ED9-28709F3EA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717" y="3025245"/>
            <a:ext cx="4516073" cy="4516073"/>
          </a:xfrm>
          <a:prstGeom prst="rect">
            <a:avLst/>
          </a:prstGeom>
          <a:noFill/>
        </p:spPr>
      </p:pic>
      <p:pic>
        <p:nvPicPr>
          <p:cNvPr id="20" name="Picture 19" descr="Background pattern&#10;&#10;Description automatically generated">
            <a:extLst>
              <a:ext uri="{FF2B5EF4-FFF2-40B4-BE49-F238E27FC236}">
                <a16:creationId xmlns:a16="http://schemas.microsoft.com/office/drawing/2014/main" id="{4422D3C1-E893-A14B-8F74-B35F4EC1D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6077" y="6324132"/>
            <a:ext cx="4007946" cy="4007946"/>
          </a:xfrm>
          <a:prstGeom prst="rect">
            <a:avLst/>
          </a:prstGeom>
          <a:noFill/>
        </p:spPr>
      </p:pic>
      <p:sp>
        <p:nvSpPr>
          <p:cNvPr id="21" name="Right Triangle 20">
            <a:extLst>
              <a:ext uri="{FF2B5EF4-FFF2-40B4-BE49-F238E27FC236}">
                <a16:creationId xmlns:a16="http://schemas.microsoft.com/office/drawing/2014/main" id="{68EE8003-915B-0D4F-8C0A-F8A785CC6A70}"/>
              </a:ext>
            </a:extLst>
          </p:cNvPr>
          <p:cNvSpPr/>
          <p:nvPr/>
        </p:nvSpPr>
        <p:spPr>
          <a:xfrm rot="10800000" flipH="1" flipV="1">
            <a:off x="3542666" y="6260883"/>
            <a:ext cx="4516072" cy="4162682"/>
          </a:xfrm>
          <a:prstGeom prst="rtTriangle">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Y"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2" name="Picture 2" descr="screenshot">
            <a:extLst>
              <a:ext uri="{FF2B5EF4-FFF2-40B4-BE49-F238E27FC236}">
                <a16:creationId xmlns:a16="http://schemas.microsoft.com/office/drawing/2014/main" id="{1FCCDAE8-7D13-D049-A152-3B5E28E177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68"/>
          <a:stretch/>
        </p:blipFill>
        <p:spPr bwMode="auto">
          <a:xfrm>
            <a:off x="4019107" y="2181258"/>
            <a:ext cx="14635264" cy="780983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A95F353-B595-7445-9AF2-5542F90252D0}"/>
              </a:ext>
            </a:extLst>
          </p:cNvPr>
          <p:cNvSpPr/>
          <p:nvPr/>
        </p:nvSpPr>
        <p:spPr>
          <a:xfrm>
            <a:off x="775283" y="1695889"/>
            <a:ext cx="6259472" cy="908893"/>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 name="object 10">
            <a:extLst>
              <a:ext uri="{FF2B5EF4-FFF2-40B4-BE49-F238E27FC236}">
                <a16:creationId xmlns:a16="http://schemas.microsoft.com/office/drawing/2014/main" id="{0EA49F8B-2843-0D41-9E6B-DCBDCABDBE1D}"/>
              </a:ext>
            </a:extLst>
          </p:cNvPr>
          <p:cNvSpPr txBox="1"/>
          <p:nvPr/>
        </p:nvSpPr>
        <p:spPr>
          <a:xfrm>
            <a:off x="426094" y="1906522"/>
            <a:ext cx="6842422" cy="424346"/>
          </a:xfrm>
          <a:prstGeom prst="rect">
            <a:avLst/>
          </a:prstGeom>
        </p:spPr>
        <p:txBody>
          <a:bodyPr vert="horz" wrap="square" lIns="0" tIns="48894" rIns="0" bIns="0" rtlCol="0">
            <a:spAutoFit/>
          </a:bodyPr>
          <a:lstStyle/>
          <a:p>
            <a:pPr marL="697230" marR="5080" lvl="0" indent="0" algn="l" defTabSz="914400" rtl="0" eaLnBrk="1" fontAlgn="auto" latinLnBrk="0" hangingPunct="1">
              <a:lnSpc>
                <a:spcPts val="3050"/>
              </a:lnSpc>
              <a:spcBef>
                <a:spcPts val="145"/>
              </a:spcBef>
              <a:spcAft>
                <a:spcPts val="0"/>
              </a:spcAft>
              <a:buClrTx/>
              <a:buSzTx/>
              <a:buFontTx/>
              <a:buNone/>
              <a:tabLst/>
              <a:defRPr/>
            </a:pPr>
            <a:r>
              <a:rPr kumimoji="0" lang="en-US" sz="2300" b="0" i="0" u="none" strike="noStrike" kern="1200" cap="none" spc="-5"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Courier New"/>
              </a:rPr>
              <a:t>https://</a:t>
            </a:r>
            <a:r>
              <a:rPr kumimoji="0" lang="en-US" sz="2300" b="0" i="0" u="none" strike="noStrike" kern="1200" cap="none" spc="-5" normalizeH="0" baseline="0" noProof="0" err="1">
                <a:ln>
                  <a:noFill/>
                </a:ln>
                <a:solidFill>
                  <a:srgbClr val="222222"/>
                </a:solidFill>
                <a:effectLst/>
                <a:uLnTx/>
                <a:uFillTx/>
                <a:latin typeface="Source Sans Pro" panose="020B0503030403020204" pitchFamily="34" charset="0"/>
                <a:ea typeface="Source Sans Pro" panose="020B0503030403020204" pitchFamily="34" charset="0"/>
                <a:cs typeface="Courier New"/>
              </a:rPr>
              <a:t>docs.commercetools.com</a:t>
            </a:r>
            <a:r>
              <a:rPr kumimoji="0" lang="en-US" sz="2300" b="0" i="0" u="none" strike="noStrike" kern="1200" cap="none" spc="-5"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Courier New"/>
              </a:rPr>
              <a:t>/</a:t>
            </a:r>
            <a:r>
              <a:rPr kumimoji="0" lang="en-US" sz="2300" b="0" i="0" u="none" strike="noStrike" kern="1200" cap="none" spc="-5" normalizeH="0" baseline="0" noProof="0" err="1">
                <a:ln>
                  <a:noFill/>
                </a:ln>
                <a:solidFill>
                  <a:srgbClr val="222222"/>
                </a:solidFill>
                <a:effectLst/>
                <a:uLnTx/>
                <a:uFillTx/>
                <a:latin typeface="Source Sans Pro" panose="020B0503030403020204" pitchFamily="34" charset="0"/>
                <a:ea typeface="Source Sans Pro" panose="020B0503030403020204" pitchFamily="34" charset="0"/>
                <a:cs typeface="Courier New"/>
              </a:rPr>
              <a:t>sdk</a:t>
            </a:r>
            <a:r>
              <a:rPr kumimoji="0" lang="en-US" sz="2300" b="0" i="0" u="none" strike="noStrike" kern="1200" cap="none" spc="-5"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Courier New"/>
              </a:rPr>
              <a:t>/sunrise</a:t>
            </a:r>
            <a:endParaRPr kumimoji="0" lang="ru-RU" sz="2300" b="0" i="0" u="none" strike="noStrike" kern="1200" cap="none" spc="-5"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Courier New"/>
            </a:endParaRPr>
          </a:p>
        </p:txBody>
      </p:sp>
    </p:spTree>
    <p:extLst>
      <p:ext uri="{BB962C8B-B14F-4D97-AF65-F5344CB8AC3E}">
        <p14:creationId xmlns:p14="http://schemas.microsoft.com/office/powerpoint/2010/main" val="296766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563B75CA-7974-B140-8411-72D3EF788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6206" y="1672432"/>
            <a:ext cx="4516073" cy="4516073"/>
          </a:xfrm>
          <a:prstGeom prst="rect">
            <a:avLst/>
          </a:prstGeom>
          <a:noFill/>
        </p:spPr>
      </p:pic>
      <p:sp>
        <p:nvSpPr>
          <p:cNvPr id="25" name="Right Triangle 24">
            <a:extLst>
              <a:ext uri="{FF2B5EF4-FFF2-40B4-BE49-F238E27FC236}">
                <a16:creationId xmlns:a16="http://schemas.microsoft.com/office/drawing/2014/main" id="{66D24DE9-C233-5945-8282-529BD0B0C493}"/>
              </a:ext>
            </a:extLst>
          </p:cNvPr>
          <p:cNvSpPr/>
          <p:nvPr/>
        </p:nvSpPr>
        <p:spPr>
          <a:xfrm flipH="1" flipV="1">
            <a:off x="16438037" y="756439"/>
            <a:ext cx="3291431" cy="3033871"/>
          </a:xfrm>
          <a:prstGeom prst="rtTriangle">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Y"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556A432F-88B9-F44D-8474-E0AF3B74983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1759"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759" b="1" i="0" u="none" strike="noStrike" kern="1200" cap="none" spc="0" normalizeH="0" baseline="0" noProof="0">
              <a:ln>
                <a:noFill/>
              </a:ln>
              <a:solidFill>
                <a:srgbClr val="FEFEFE"/>
              </a:solidFill>
              <a:effectLst/>
              <a:uLnTx/>
              <a:uFillTx/>
              <a:latin typeface="Calibri Light"/>
              <a:ea typeface="+mn-ea"/>
              <a:cs typeface="+mn-cs"/>
            </a:endParaRPr>
          </a:p>
        </p:txBody>
      </p:sp>
      <p:sp>
        <p:nvSpPr>
          <p:cNvPr id="13" name="Title 2">
            <a:extLst>
              <a:ext uri="{FF2B5EF4-FFF2-40B4-BE49-F238E27FC236}">
                <a16:creationId xmlns:a16="http://schemas.microsoft.com/office/drawing/2014/main" id="{7B160F20-D9DA-BC48-B66D-FADBBD4B900D}"/>
              </a:ext>
            </a:extLst>
          </p:cNvPr>
          <p:cNvSpPr txBox="1">
            <a:spLocks/>
          </p:cNvSpPr>
          <p:nvPr/>
        </p:nvSpPr>
        <p:spPr>
          <a:xfrm>
            <a:off x="711758" y="503000"/>
            <a:ext cx="18607028" cy="663435"/>
          </a:xfrm>
          <a:prstGeom prst="rect">
            <a:avLst/>
          </a:prstGeom>
        </p:spPr>
        <p:txBody>
          <a:bodyPr wrap="none"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pPr lvl="0" defTabSz="2010400" fontAlgn="base">
              <a:lnSpc>
                <a:spcPct val="90000"/>
              </a:lnSpc>
              <a:defRPr/>
            </a:pPr>
            <a:r>
              <a:rPr lang="en-GB" sz="4400" b="1" spc="155">
                <a:solidFill>
                  <a:srgbClr val="222222"/>
                </a:solidFill>
                <a:latin typeface="Source Sans Pro" panose="020B0503030403020204" pitchFamily="34" charset="0"/>
                <a:ea typeface="Source Sans Pro" panose="020B0503030403020204" pitchFamily="34" charset="0"/>
                <a:cs typeface="Tahoma"/>
              </a:rPr>
              <a:t>Global/Regional Touchpoints</a:t>
            </a:r>
            <a:endParaRPr kumimoji="0" lang="en-US" sz="4397" b="1" i="0" u="none" strike="noStrike" kern="1200" cap="none" spc="220" normalizeH="0" baseline="0" noProof="0">
              <a:ln>
                <a:noFill/>
              </a:ln>
              <a:solidFill>
                <a:srgbClr val="222222"/>
              </a:solidFill>
              <a:effectLst/>
              <a:uLnTx/>
              <a:uFillTx/>
              <a:latin typeface="Source Sans Pro" panose="020B0503030403020204" pitchFamily="34" charset="0"/>
              <a:ea typeface="Source Sans Pro" panose="020B0503030403020204" pitchFamily="34" charset="0"/>
              <a:cs typeface="+mj-cs"/>
            </a:endParaRPr>
          </a:p>
        </p:txBody>
      </p:sp>
      <p:graphicFrame>
        <p:nvGraphicFramePr>
          <p:cNvPr id="10" name="object 6">
            <a:extLst>
              <a:ext uri="{FF2B5EF4-FFF2-40B4-BE49-F238E27FC236}">
                <a16:creationId xmlns:a16="http://schemas.microsoft.com/office/drawing/2014/main" id="{4CBE982A-414B-EA4E-97A0-C35F898FAA23}"/>
              </a:ext>
            </a:extLst>
          </p:cNvPr>
          <p:cNvGraphicFramePr>
            <a:graphicFrameLocks noGrp="1"/>
          </p:cNvGraphicFramePr>
          <p:nvPr>
            <p:extLst>
              <p:ext uri="{D42A27DB-BD31-4B8C-83A1-F6EECF244321}">
                <p14:modId xmlns:p14="http://schemas.microsoft.com/office/powerpoint/2010/main" val="1912532571"/>
              </p:ext>
            </p:extLst>
          </p:nvPr>
        </p:nvGraphicFramePr>
        <p:xfrm>
          <a:off x="924766" y="1672432"/>
          <a:ext cx="10242957" cy="4375152"/>
        </p:xfrm>
        <a:graphic>
          <a:graphicData uri="http://schemas.openxmlformats.org/drawingml/2006/table">
            <a:tbl>
              <a:tblPr firstRow="1" bandRow="1">
                <a:tableStyleId>{2D5ABB26-0587-4C30-8999-92F81FD0307C}</a:tableStyleId>
              </a:tblPr>
              <a:tblGrid>
                <a:gridCol w="3752084">
                  <a:extLst>
                    <a:ext uri="{9D8B030D-6E8A-4147-A177-3AD203B41FA5}">
                      <a16:colId xmlns:a16="http://schemas.microsoft.com/office/drawing/2014/main" val="20000"/>
                    </a:ext>
                  </a:extLst>
                </a:gridCol>
                <a:gridCol w="6490873">
                  <a:extLst>
                    <a:ext uri="{9D8B030D-6E8A-4147-A177-3AD203B41FA5}">
                      <a16:colId xmlns:a16="http://schemas.microsoft.com/office/drawing/2014/main" val="20001"/>
                    </a:ext>
                  </a:extLst>
                </a:gridCol>
              </a:tblGrid>
              <a:tr h="546894">
                <a:tc>
                  <a:txBody>
                    <a:bodyPr/>
                    <a:lstStyle/>
                    <a:p>
                      <a:pPr>
                        <a:lnSpc>
                          <a:spcPct val="100000"/>
                        </a:lnSpc>
                      </a:pPr>
                      <a:endParaRPr sz="2400">
                        <a:latin typeface="Times New Roman"/>
                        <a:cs typeface="Times New Roman"/>
                      </a:endParaRPr>
                    </a:p>
                  </a:txBody>
                  <a:tcPr marL="0" marR="0" marT="0" marB="0">
                    <a:lnL w="12700">
                      <a:solidFill>
                        <a:srgbClr val="F3D56D"/>
                      </a:solidFill>
                      <a:prstDash val="solid"/>
                    </a:lnL>
                    <a:lnR w="12700">
                      <a:solidFill>
                        <a:srgbClr val="F3D56D"/>
                      </a:solidFill>
                      <a:prstDash val="solid"/>
                    </a:lnR>
                    <a:lnT w="12700">
                      <a:solidFill>
                        <a:srgbClr val="F3D56D"/>
                      </a:solidFill>
                      <a:prstDash val="solid"/>
                    </a:lnT>
                    <a:lnB w="12700">
                      <a:noFill/>
                      <a:prstDash val="solid"/>
                    </a:lnB>
                    <a:solidFill>
                      <a:schemeClr val="tx1">
                        <a:lumMod val="85000"/>
                        <a:lumOff val="15000"/>
                      </a:schemeClr>
                    </a:solidFill>
                  </a:tcPr>
                </a:tc>
                <a:tc>
                  <a:txBody>
                    <a:bodyPr/>
                    <a:lstStyle/>
                    <a:p>
                      <a:pPr marL="75565">
                        <a:lnSpc>
                          <a:spcPct val="100000"/>
                        </a:lnSpc>
                        <a:spcBef>
                          <a:spcPts val="1115"/>
                        </a:spcBef>
                      </a:pPr>
                      <a:r>
                        <a:rPr sz="2300">
                          <a:solidFill>
                            <a:srgbClr val="FFFFFF"/>
                          </a:solidFill>
                          <a:latin typeface="+mn-lt"/>
                          <a:cs typeface="Courier New"/>
                        </a:rPr>
                        <a:t>…</a:t>
                      </a:r>
                      <a:r>
                        <a:rPr sz="2300" spc="-40">
                          <a:solidFill>
                            <a:srgbClr val="FFFFFF"/>
                          </a:solidFill>
                          <a:latin typeface="+mn-lt"/>
                          <a:cs typeface="Courier New"/>
                        </a:rPr>
                        <a:t> </a:t>
                      </a:r>
                      <a:r>
                        <a:rPr sz="2300" spc="-5">
                          <a:solidFill>
                            <a:srgbClr val="FFFFFF"/>
                          </a:solidFill>
                          <a:latin typeface="+mn-lt"/>
                          <a:cs typeface="Courier New"/>
                        </a:rPr>
                        <a:t>.</a:t>
                      </a:r>
                      <a:r>
                        <a:rPr sz="2300" spc="-5" err="1">
                          <a:solidFill>
                            <a:srgbClr val="FFFFFF"/>
                          </a:solidFill>
                          <a:latin typeface="+mn-lt"/>
                          <a:cs typeface="Courier New"/>
                        </a:rPr>
                        <a:t>commercetools.com</a:t>
                      </a:r>
                      <a:endParaRPr sz="2300">
                        <a:latin typeface="+mn-lt"/>
                        <a:cs typeface="Courier New"/>
                      </a:endParaRPr>
                    </a:p>
                  </a:txBody>
                  <a:tcPr marL="0" marR="0" marT="141605" marB="0">
                    <a:lnL w="12700">
                      <a:solidFill>
                        <a:srgbClr val="F3D56D"/>
                      </a:solidFill>
                      <a:prstDash val="solid"/>
                    </a:lnL>
                    <a:lnR w="12700">
                      <a:solidFill>
                        <a:srgbClr val="F3D56D"/>
                      </a:solidFill>
                      <a:prstDash val="solid"/>
                    </a:lnR>
                    <a:lnT w="12700">
                      <a:solidFill>
                        <a:srgbClr val="F3D56D"/>
                      </a:solidFill>
                      <a:prstDash val="solid"/>
                    </a:lnT>
                    <a:lnB w="12700">
                      <a:noFill/>
                      <a:prstDash val="solid"/>
                    </a:lnB>
                    <a:solidFill>
                      <a:schemeClr val="tx1">
                        <a:lumMod val="85000"/>
                        <a:lumOff val="15000"/>
                      </a:schemeClr>
                    </a:solidFill>
                  </a:tcPr>
                </a:tc>
                <a:extLst>
                  <a:ext uri="{0D108BD9-81ED-4DB2-BD59-A6C34878D82A}">
                    <a16:rowId xmlns:a16="http://schemas.microsoft.com/office/drawing/2014/main" val="10000"/>
                  </a:ext>
                </a:extLst>
              </a:tr>
              <a:tr h="546894">
                <a:tc>
                  <a:txBody>
                    <a:bodyPr/>
                    <a:lstStyle/>
                    <a:p>
                      <a:pPr marL="74930">
                        <a:lnSpc>
                          <a:spcPct val="100000"/>
                        </a:lnSpc>
                        <a:spcBef>
                          <a:spcPts val="1115"/>
                        </a:spcBef>
                      </a:pPr>
                      <a:r>
                        <a:rPr sz="2300" spc="-35" err="1">
                          <a:solidFill>
                            <a:srgbClr val="4D6166"/>
                          </a:solidFill>
                          <a:latin typeface="Lucida Sans"/>
                          <a:cs typeface="Lucida Sans"/>
                        </a:rPr>
                        <a:t>Github</a:t>
                      </a:r>
                      <a:endParaRPr sz="2300">
                        <a:latin typeface="Lucida Sans"/>
                        <a:cs typeface="Lucida Sans"/>
                      </a:endParaRPr>
                    </a:p>
                  </a:txBody>
                  <a:tcPr marL="0" marR="0" marT="14160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tc>
                  <a:txBody>
                    <a:bodyPr/>
                    <a:lstStyle/>
                    <a:p>
                      <a:pPr marL="75565">
                        <a:lnSpc>
                          <a:spcPct val="100000"/>
                        </a:lnSpc>
                        <a:spcBef>
                          <a:spcPts val="1130"/>
                        </a:spcBef>
                      </a:pPr>
                      <a:r>
                        <a:rPr sz="2300" u="heavy" spc="-5">
                          <a:solidFill>
                            <a:srgbClr val="DDA700"/>
                          </a:solidFill>
                          <a:uFill>
                            <a:solidFill>
                              <a:srgbClr val="00C0AF"/>
                            </a:solidFill>
                          </a:uFill>
                          <a:latin typeface="+mn-lt"/>
                          <a:cs typeface="Courier New"/>
                          <a:hlinkClick r:id="rId4">
                            <a:extLst>
                              <a:ext uri="{A12FA001-AC4F-418D-AE19-62706E023703}">
                                <ahyp:hlinkClr xmlns:ahyp="http://schemas.microsoft.com/office/drawing/2018/hyperlinkcolor" val="tx"/>
                              </a:ext>
                            </a:extLst>
                          </a:hlinkClick>
                        </a:rPr>
                        <a:t>https://github.com/commercetools</a:t>
                      </a:r>
                      <a:endParaRPr sz="2300">
                        <a:solidFill>
                          <a:srgbClr val="DDA700"/>
                        </a:solidFill>
                        <a:latin typeface="+mn-lt"/>
                        <a:cs typeface="Courier New"/>
                      </a:endParaRPr>
                    </a:p>
                  </a:txBody>
                  <a:tcPr marL="0" marR="0" marT="14351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6894">
                <a:tc>
                  <a:txBody>
                    <a:bodyPr/>
                    <a:lstStyle/>
                    <a:p>
                      <a:pPr marL="74930">
                        <a:lnSpc>
                          <a:spcPct val="100000"/>
                        </a:lnSpc>
                        <a:spcBef>
                          <a:spcPts val="1115"/>
                        </a:spcBef>
                      </a:pPr>
                      <a:r>
                        <a:rPr sz="2300" spc="-95">
                          <a:solidFill>
                            <a:srgbClr val="4D6166"/>
                          </a:solidFill>
                          <a:latin typeface="Lucida Sans"/>
                          <a:cs typeface="Lucida Sans"/>
                        </a:rPr>
                        <a:t>Training</a:t>
                      </a:r>
                      <a:endParaRPr sz="2300">
                        <a:latin typeface="Lucida Sans"/>
                        <a:cs typeface="Lucida Sans"/>
                      </a:endParaRPr>
                    </a:p>
                  </a:txBody>
                  <a:tcPr marL="0" marR="0" marT="14160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F2F2F2"/>
                    </a:solidFill>
                  </a:tcPr>
                </a:tc>
                <a:tc>
                  <a:txBody>
                    <a:bodyPr/>
                    <a:lstStyle/>
                    <a:p>
                      <a:pPr marL="75565">
                        <a:lnSpc>
                          <a:spcPct val="100000"/>
                        </a:lnSpc>
                        <a:spcBef>
                          <a:spcPts val="1135"/>
                        </a:spcBef>
                      </a:pPr>
                      <a:r>
                        <a:rPr sz="2300" u="heavy" spc="-5">
                          <a:solidFill>
                            <a:srgbClr val="DDA700"/>
                          </a:solidFill>
                          <a:uFill>
                            <a:solidFill>
                              <a:srgbClr val="00C0AF"/>
                            </a:solidFill>
                          </a:uFill>
                          <a:latin typeface="+mn-lt"/>
                          <a:cs typeface="Courier New"/>
                          <a:hlinkClick r:id="rId5">
                            <a:extLst>
                              <a:ext uri="{A12FA001-AC4F-418D-AE19-62706E023703}">
                                <ahyp:hlinkClr xmlns:ahyp="http://schemas.microsoft.com/office/drawing/2018/hyperlinkcolor" val="tx"/>
                              </a:ext>
                            </a:extLst>
                          </a:hlinkClick>
                        </a:rPr>
                        <a:t>https://learn.commercetools.com/</a:t>
                      </a:r>
                      <a:endParaRPr sz="2300">
                        <a:solidFill>
                          <a:srgbClr val="DDA700"/>
                        </a:solidFill>
                        <a:latin typeface="+mn-lt"/>
                        <a:cs typeface="Courier New"/>
                      </a:endParaRPr>
                    </a:p>
                  </a:txBody>
                  <a:tcPr marL="0" marR="0" marT="14414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546894">
                <a:tc>
                  <a:txBody>
                    <a:bodyPr/>
                    <a:lstStyle/>
                    <a:p>
                      <a:pPr marL="74930">
                        <a:lnSpc>
                          <a:spcPct val="100000"/>
                        </a:lnSpc>
                        <a:spcBef>
                          <a:spcPts val="1115"/>
                        </a:spcBef>
                      </a:pPr>
                      <a:r>
                        <a:rPr sz="2300" spc="-15">
                          <a:solidFill>
                            <a:srgbClr val="4D6166"/>
                          </a:solidFill>
                          <a:latin typeface="Lucida Sans"/>
                          <a:cs typeface="Lucida Sans"/>
                        </a:rPr>
                        <a:t>Platform</a:t>
                      </a:r>
                      <a:r>
                        <a:rPr sz="2300" spc="-150">
                          <a:solidFill>
                            <a:srgbClr val="4D6166"/>
                          </a:solidFill>
                          <a:latin typeface="Lucida Sans"/>
                          <a:cs typeface="Lucida Sans"/>
                        </a:rPr>
                        <a:t> </a:t>
                      </a:r>
                      <a:r>
                        <a:rPr sz="2300" spc="-30">
                          <a:solidFill>
                            <a:srgbClr val="4D6166"/>
                          </a:solidFill>
                          <a:latin typeface="Lucida Sans"/>
                          <a:cs typeface="Lucida Sans"/>
                        </a:rPr>
                        <a:t>Documentation</a:t>
                      </a:r>
                      <a:endParaRPr sz="2300">
                        <a:latin typeface="Lucida Sans"/>
                        <a:cs typeface="Lucida Sans"/>
                      </a:endParaRPr>
                    </a:p>
                  </a:txBody>
                  <a:tcPr marL="0" marR="0" marT="14160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tc>
                  <a:txBody>
                    <a:bodyPr/>
                    <a:lstStyle/>
                    <a:p>
                      <a:pPr marL="75565">
                        <a:lnSpc>
                          <a:spcPct val="100000"/>
                        </a:lnSpc>
                        <a:spcBef>
                          <a:spcPts val="1130"/>
                        </a:spcBef>
                      </a:pPr>
                      <a:r>
                        <a:rPr sz="2300" u="heavy" spc="-5">
                          <a:solidFill>
                            <a:srgbClr val="DDA700"/>
                          </a:solidFill>
                          <a:uFill>
                            <a:solidFill>
                              <a:srgbClr val="00C0AF"/>
                            </a:solidFill>
                          </a:uFill>
                          <a:latin typeface="+mn-lt"/>
                          <a:cs typeface="Courier New"/>
                          <a:hlinkClick r:id="rId6">
                            <a:extLst>
                              <a:ext uri="{A12FA001-AC4F-418D-AE19-62706E023703}">
                                <ahyp:hlinkClr xmlns:ahyp="http://schemas.microsoft.com/office/drawing/2018/hyperlinkcolor" val="tx"/>
                              </a:ext>
                            </a:extLst>
                          </a:hlinkClick>
                        </a:rPr>
                        <a:t>https://docs.commercetools.com/</a:t>
                      </a:r>
                      <a:endParaRPr sz="2300">
                        <a:solidFill>
                          <a:srgbClr val="DDA700"/>
                        </a:solidFill>
                        <a:latin typeface="+mn-lt"/>
                        <a:cs typeface="Courier New"/>
                      </a:endParaRPr>
                    </a:p>
                  </a:txBody>
                  <a:tcPr marL="0" marR="0" marT="14351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46894">
                <a:tc>
                  <a:txBody>
                    <a:bodyPr/>
                    <a:lstStyle/>
                    <a:p>
                      <a:pPr marL="74930">
                        <a:lnSpc>
                          <a:spcPct val="100000"/>
                        </a:lnSpc>
                        <a:spcBef>
                          <a:spcPts val="1115"/>
                        </a:spcBef>
                      </a:pPr>
                      <a:r>
                        <a:rPr sz="2300" spc="-20">
                          <a:solidFill>
                            <a:srgbClr val="4D6166"/>
                          </a:solidFill>
                          <a:latin typeface="Lucida Sans"/>
                          <a:cs typeface="Lucida Sans"/>
                        </a:rPr>
                        <a:t>Support</a:t>
                      </a:r>
                      <a:endParaRPr sz="2300">
                        <a:latin typeface="Lucida Sans"/>
                        <a:cs typeface="Lucida Sans"/>
                      </a:endParaRPr>
                    </a:p>
                  </a:txBody>
                  <a:tcPr marL="0" marR="0" marT="14160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F2F2F2"/>
                    </a:solidFill>
                  </a:tcPr>
                </a:tc>
                <a:tc>
                  <a:txBody>
                    <a:bodyPr/>
                    <a:lstStyle/>
                    <a:p>
                      <a:pPr marL="75565">
                        <a:lnSpc>
                          <a:spcPct val="100000"/>
                        </a:lnSpc>
                        <a:spcBef>
                          <a:spcPts val="1135"/>
                        </a:spcBef>
                      </a:pPr>
                      <a:r>
                        <a:rPr sz="2300" u="heavy" spc="-5">
                          <a:solidFill>
                            <a:srgbClr val="DDA700"/>
                          </a:solidFill>
                          <a:uFill>
                            <a:solidFill>
                              <a:srgbClr val="00C0AF"/>
                            </a:solidFill>
                          </a:uFill>
                          <a:latin typeface="+mn-lt"/>
                          <a:cs typeface="Courier New"/>
                          <a:hlinkClick r:id="rId7">
                            <a:extLst>
                              <a:ext uri="{A12FA001-AC4F-418D-AE19-62706E023703}">
                                <ahyp:hlinkClr xmlns:ahyp="http://schemas.microsoft.com/office/drawing/2018/hyperlinkcolor" val="tx"/>
                              </a:ext>
                            </a:extLst>
                          </a:hlinkClick>
                        </a:rPr>
                        <a:t>https://support.commercetools.com/</a:t>
                      </a:r>
                      <a:endParaRPr sz="2300">
                        <a:solidFill>
                          <a:srgbClr val="DDA700"/>
                        </a:solidFill>
                        <a:latin typeface="+mn-lt"/>
                        <a:cs typeface="Courier New"/>
                      </a:endParaRPr>
                    </a:p>
                  </a:txBody>
                  <a:tcPr marL="0" marR="0" marT="14414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546894">
                <a:tc>
                  <a:txBody>
                    <a:bodyPr/>
                    <a:lstStyle/>
                    <a:p>
                      <a:pPr marL="74930">
                        <a:lnSpc>
                          <a:spcPct val="100000"/>
                        </a:lnSpc>
                        <a:spcBef>
                          <a:spcPts val="1115"/>
                        </a:spcBef>
                      </a:pPr>
                      <a:r>
                        <a:rPr sz="2300" spc="-25">
                          <a:solidFill>
                            <a:srgbClr val="4D6166"/>
                          </a:solidFill>
                          <a:latin typeface="Lucida Sans"/>
                          <a:cs typeface="Lucida Sans"/>
                        </a:rPr>
                        <a:t>Status</a:t>
                      </a:r>
                      <a:endParaRPr sz="2300">
                        <a:latin typeface="Lucida Sans"/>
                        <a:cs typeface="Lucida Sans"/>
                      </a:endParaRPr>
                    </a:p>
                  </a:txBody>
                  <a:tcPr marL="0" marR="0" marT="14160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tc>
                  <a:txBody>
                    <a:bodyPr/>
                    <a:lstStyle/>
                    <a:p>
                      <a:pPr marL="75565">
                        <a:lnSpc>
                          <a:spcPct val="100000"/>
                        </a:lnSpc>
                        <a:spcBef>
                          <a:spcPts val="1135"/>
                        </a:spcBef>
                      </a:pPr>
                      <a:r>
                        <a:rPr sz="2300" u="heavy" spc="-5">
                          <a:solidFill>
                            <a:srgbClr val="DDA700"/>
                          </a:solidFill>
                          <a:uFill>
                            <a:solidFill>
                              <a:srgbClr val="00C0AF"/>
                            </a:solidFill>
                          </a:uFill>
                          <a:latin typeface="+mn-lt"/>
                          <a:cs typeface="Courier New"/>
                          <a:hlinkClick r:id="rId8">
                            <a:extLst>
                              <a:ext uri="{A12FA001-AC4F-418D-AE19-62706E023703}">
                                <ahyp:hlinkClr xmlns:ahyp="http://schemas.microsoft.com/office/drawing/2018/hyperlinkcolor" val="tx"/>
                              </a:ext>
                            </a:extLst>
                          </a:hlinkClick>
                        </a:rPr>
                        <a:t>https://status.commercetools.com/</a:t>
                      </a:r>
                      <a:endParaRPr sz="2300">
                        <a:solidFill>
                          <a:srgbClr val="DDA700"/>
                        </a:solidFill>
                        <a:latin typeface="+mn-lt"/>
                        <a:cs typeface="Courier New"/>
                      </a:endParaRPr>
                    </a:p>
                  </a:txBody>
                  <a:tcPr marL="0" marR="0" marT="14414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6894">
                <a:tc>
                  <a:txBody>
                    <a:bodyPr/>
                    <a:lstStyle/>
                    <a:p>
                      <a:pPr marL="74930">
                        <a:lnSpc>
                          <a:spcPct val="100000"/>
                        </a:lnSpc>
                        <a:spcBef>
                          <a:spcPts val="1115"/>
                        </a:spcBef>
                      </a:pPr>
                      <a:r>
                        <a:rPr sz="2300" spc="-25">
                          <a:solidFill>
                            <a:srgbClr val="4D6166"/>
                          </a:solidFill>
                          <a:latin typeface="Lucida Sans"/>
                          <a:cs typeface="Lucida Sans"/>
                        </a:rPr>
                        <a:t>Sunrise</a:t>
                      </a:r>
                      <a:endParaRPr sz="2300">
                        <a:latin typeface="Lucida Sans"/>
                        <a:cs typeface="Lucida Sans"/>
                      </a:endParaRPr>
                    </a:p>
                  </a:txBody>
                  <a:tcPr marL="0" marR="0" marT="14160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F2F2F2"/>
                    </a:solidFill>
                  </a:tcPr>
                </a:tc>
                <a:tc>
                  <a:txBody>
                    <a:bodyPr/>
                    <a:lstStyle/>
                    <a:p>
                      <a:pPr marL="75565">
                        <a:lnSpc>
                          <a:spcPct val="100000"/>
                        </a:lnSpc>
                        <a:spcBef>
                          <a:spcPts val="1135"/>
                        </a:spcBef>
                      </a:pPr>
                      <a:r>
                        <a:rPr sz="2300" u="heavy" spc="-5">
                          <a:solidFill>
                            <a:srgbClr val="DDA700"/>
                          </a:solidFill>
                          <a:uFill>
                            <a:solidFill>
                              <a:srgbClr val="00C0AF"/>
                            </a:solidFill>
                          </a:uFill>
                          <a:latin typeface="+mn-lt"/>
                          <a:cs typeface="Courier New"/>
                          <a:hlinkClick r:id="rId9">
                            <a:extLst>
                              <a:ext uri="{A12FA001-AC4F-418D-AE19-62706E023703}">
                                <ahyp:hlinkClr xmlns:ahyp="http://schemas.microsoft.com/office/drawing/2018/hyperlinkcolor" val="tx"/>
                              </a:ext>
                            </a:extLst>
                          </a:hlinkClick>
                        </a:rPr>
                        <a:t>https://demo.commercetools.com/</a:t>
                      </a:r>
                      <a:endParaRPr sz="2300">
                        <a:solidFill>
                          <a:srgbClr val="DDA700"/>
                        </a:solidFill>
                        <a:latin typeface="+mn-lt"/>
                        <a:cs typeface="Courier New"/>
                      </a:endParaRPr>
                    </a:p>
                  </a:txBody>
                  <a:tcPr marL="0" marR="0" marT="14414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6"/>
                  </a:ext>
                </a:extLst>
              </a:tr>
              <a:tr h="546894">
                <a:tc>
                  <a:txBody>
                    <a:bodyPr/>
                    <a:lstStyle/>
                    <a:p>
                      <a:pPr marL="74930">
                        <a:lnSpc>
                          <a:spcPct val="100000"/>
                        </a:lnSpc>
                        <a:spcBef>
                          <a:spcPts val="1115"/>
                        </a:spcBef>
                      </a:pPr>
                      <a:r>
                        <a:rPr sz="2300" spc="-30">
                          <a:solidFill>
                            <a:srgbClr val="4D6166"/>
                          </a:solidFill>
                          <a:latin typeface="Lucida Sans"/>
                          <a:cs typeface="Lucida Sans"/>
                        </a:rPr>
                        <a:t>Marketplace</a:t>
                      </a:r>
                      <a:endParaRPr sz="2300">
                        <a:latin typeface="Lucida Sans"/>
                        <a:cs typeface="Lucida Sans"/>
                      </a:endParaRPr>
                    </a:p>
                  </a:txBody>
                  <a:tcPr marL="0" marR="0" marT="14160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tc>
                  <a:txBody>
                    <a:bodyPr/>
                    <a:lstStyle/>
                    <a:p>
                      <a:pPr marL="75565">
                        <a:lnSpc>
                          <a:spcPct val="100000"/>
                        </a:lnSpc>
                        <a:spcBef>
                          <a:spcPts val="1135"/>
                        </a:spcBef>
                      </a:pPr>
                      <a:r>
                        <a:rPr sz="2300" u="heavy" spc="-5">
                          <a:solidFill>
                            <a:srgbClr val="DDA700"/>
                          </a:solidFill>
                          <a:uFill>
                            <a:solidFill>
                              <a:srgbClr val="00C0AF"/>
                            </a:solidFill>
                          </a:uFill>
                          <a:latin typeface="+mn-lt"/>
                          <a:cs typeface="Courier New"/>
                          <a:hlinkClick r:id="rId10">
                            <a:extLst>
                              <a:ext uri="{A12FA001-AC4F-418D-AE19-62706E023703}">
                                <ahyp:hlinkClr xmlns:ahyp="http://schemas.microsoft.com/office/drawing/2018/hyperlinkcolor" val="tx"/>
                              </a:ext>
                            </a:extLst>
                          </a:hlinkClick>
                        </a:rPr>
                        <a:t>https://marketplace.commercetools.com/</a:t>
                      </a:r>
                      <a:endParaRPr sz="2300">
                        <a:solidFill>
                          <a:srgbClr val="DDA700"/>
                        </a:solidFill>
                        <a:latin typeface="+mn-lt"/>
                        <a:cs typeface="Courier New"/>
                      </a:endParaRPr>
                    </a:p>
                  </a:txBody>
                  <a:tcPr marL="0" marR="0" marT="14414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graphicFrame>
        <p:nvGraphicFramePr>
          <p:cNvPr id="11" name="object 7">
            <a:extLst>
              <a:ext uri="{FF2B5EF4-FFF2-40B4-BE49-F238E27FC236}">
                <a16:creationId xmlns:a16="http://schemas.microsoft.com/office/drawing/2014/main" id="{75E19FE2-5907-E343-B064-0172B852A378}"/>
              </a:ext>
            </a:extLst>
          </p:cNvPr>
          <p:cNvGraphicFramePr>
            <a:graphicFrameLocks noGrp="1"/>
          </p:cNvGraphicFramePr>
          <p:nvPr>
            <p:extLst>
              <p:ext uri="{D42A27DB-BD31-4B8C-83A1-F6EECF244321}">
                <p14:modId xmlns:p14="http://schemas.microsoft.com/office/powerpoint/2010/main" val="3438044395"/>
              </p:ext>
            </p:extLst>
          </p:nvPr>
        </p:nvGraphicFramePr>
        <p:xfrm>
          <a:off x="924765" y="6475638"/>
          <a:ext cx="13772984" cy="3281364"/>
        </p:xfrm>
        <a:graphic>
          <a:graphicData uri="http://schemas.openxmlformats.org/drawingml/2006/table">
            <a:tbl>
              <a:tblPr firstRow="1" bandRow="1">
                <a:tableStyleId>{2D5ABB26-0587-4C30-8999-92F81FD0307C}</a:tableStyleId>
              </a:tblPr>
              <a:tblGrid>
                <a:gridCol w="3810067">
                  <a:extLst>
                    <a:ext uri="{9D8B030D-6E8A-4147-A177-3AD203B41FA5}">
                      <a16:colId xmlns:a16="http://schemas.microsoft.com/office/drawing/2014/main" val="20000"/>
                    </a:ext>
                  </a:extLst>
                </a:gridCol>
                <a:gridCol w="9962917">
                  <a:extLst>
                    <a:ext uri="{9D8B030D-6E8A-4147-A177-3AD203B41FA5}">
                      <a16:colId xmlns:a16="http://schemas.microsoft.com/office/drawing/2014/main" val="20001"/>
                    </a:ext>
                  </a:extLst>
                </a:gridCol>
              </a:tblGrid>
              <a:tr h="546894">
                <a:tc>
                  <a:txBody>
                    <a:bodyPr/>
                    <a:lstStyle/>
                    <a:p>
                      <a:pPr>
                        <a:lnSpc>
                          <a:spcPct val="100000"/>
                        </a:lnSpc>
                      </a:pPr>
                      <a:endParaRPr sz="2400">
                        <a:latin typeface="+mn-lt"/>
                        <a:cs typeface="Times New Roman"/>
                      </a:endParaRPr>
                    </a:p>
                  </a:txBody>
                  <a:tcPr marL="0" marR="0" marT="0" marB="0">
                    <a:lnL w="12700">
                      <a:solidFill>
                        <a:srgbClr val="F3D56D"/>
                      </a:solidFill>
                      <a:prstDash val="solid"/>
                    </a:lnL>
                    <a:lnR w="12700">
                      <a:solidFill>
                        <a:srgbClr val="F3D56D"/>
                      </a:solidFill>
                      <a:prstDash val="solid"/>
                    </a:lnR>
                    <a:lnT w="12700">
                      <a:solidFill>
                        <a:srgbClr val="F3D56D"/>
                      </a:solidFill>
                      <a:prstDash val="solid"/>
                    </a:lnT>
                    <a:lnB w="12700">
                      <a:noFill/>
                      <a:prstDash val="solid"/>
                    </a:lnB>
                    <a:solidFill>
                      <a:schemeClr val="tx1">
                        <a:lumMod val="85000"/>
                        <a:lumOff val="15000"/>
                      </a:schemeClr>
                    </a:solidFill>
                  </a:tcPr>
                </a:tc>
                <a:tc>
                  <a:txBody>
                    <a:bodyPr/>
                    <a:lstStyle/>
                    <a:p>
                      <a:pPr marL="75565">
                        <a:lnSpc>
                          <a:spcPct val="100000"/>
                        </a:lnSpc>
                        <a:spcBef>
                          <a:spcPts val="1120"/>
                        </a:spcBef>
                      </a:pPr>
                      <a:r>
                        <a:rPr sz="2300">
                          <a:solidFill>
                            <a:srgbClr val="FFFFFF"/>
                          </a:solidFill>
                          <a:latin typeface="+mn-lt"/>
                          <a:cs typeface="Courier New"/>
                        </a:rPr>
                        <a:t>…</a:t>
                      </a:r>
                      <a:r>
                        <a:rPr sz="2300" spc="-10">
                          <a:solidFill>
                            <a:srgbClr val="FFFFFF"/>
                          </a:solidFill>
                          <a:latin typeface="+mn-lt"/>
                          <a:cs typeface="Courier New"/>
                        </a:rPr>
                        <a:t> </a:t>
                      </a:r>
                      <a:r>
                        <a:rPr sz="2300" spc="-5">
                          <a:solidFill>
                            <a:srgbClr val="FFFFFF"/>
                          </a:solidFill>
                          <a:latin typeface="+mn-lt"/>
                          <a:cs typeface="Courier New"/>
                        </a:rPr>
                        <a:t>.{region}.{</a:t>
                      </a:r>
                      <a:r>
                        <a:rPr sz="2300" spc="-5" err="1">
                          <a:solidFill>
                            <a:srgbClr val="FFFFFF"/>
                          </a:solidFill>
                          <a:latin typeface="+mn-lt"/>
                          <a:cs typeface="Courier New"/>
                        </a:rPr>
                        <a:t>cloudProvider</a:t>
                      </a:r>
                      <a:r>
                        <a:rPr sz="2300" spc="-5">
                          <a:solidFill>
                            <a:srgbClr val="FFFFFF"/>
                          </a:solidFill>
                          <a:latin typeface="+mn-lt"/>
                          <a:cs typeface="Courier New"/>
                        </a:rPr>
                        <a:t>}.</a:t>
                      </a:r>
                      <a:r>
                        <a:rPr sz="2300" spc="-5" err="1">
                          <a:solidFill>
                            <a:srgbClr val="FFFFFF"/>
                          </a:solidFill>
                          <a:latin typeface="+mn-lt"/>
                          <a:cs typeface="Courier New"/>
                        </a:rPr>
                        <a:t>commercetools.com</a:t>
                      </a:r>
                      <a:endParaRPr sz="2300">
                        <a:latin typeface="+mn-lt"/>
                        <a:cs typeface="Courier New"/>
                      </a:endParaRPr>
                    </a:p>
                  </a:txBody>
                  <a:tcPr marL="0" marR="0" marT="142240" marB="0">
                    <a:lnL w="12700">
                      <a:solidFill>
                        <a:srgbClr val="F3D56D"/>
                      </a:solidFill>
                      <a:prstDash val="solid"/>
                    </a:lnL>
                    <a:lnR w="12700">
                      <a:solidFill>
                        <a:srgbClr val="F3D56D"/>
                      </a:solidFill>
                      <a:prstDash val="solid"/>
                    </a:lnR>
                    <a:lnT w="12700">
                      <a:solidFill>
                        <a:srgbClr val="F3D56D"/>
                      </a:solidFill>
                      <a:prstDash val="solid"/>
                    </a:lnT>
                    <a:lnB w="12700">
                      <a:noFill/>
                      <a:prstDash val="solid"/>
                    </a:lnB>
                    <a:solidFill>
                      <a:schemeClr val="tx1">
                        <a:lumMod val="85000"/>
                        <a:lumOff val="15000"/>
                      </a:schemeClr>
                    </a:solidFill>
                  </a:tcPr>
                </a:tc>
                <a:extLst>
                  <a:ext uri="{0D108BD9-81ED-4DB2-BD59-A6C34878D82A}">
                    <a16:rowId xmlns:a16="http://schemas.microsoft.com/office/drawing/2014/main" val="10000"/>
                  </a:ext>
                </a:extLst>
              </a:tr>
              <a:tr h="546894">
                <a:tc>
                  <a:txBody>
                    <a:bodyPr/>
                    <a:lstStyle/>
                    <a:p>
                      <a:pPr marL="74930">
                        <a:lnSpc>
                          <a:spcPct val="100000"/>
                        </a:lnSpc>
                        <a:spcBef>
                          <a:spcPts val="1120"/>
                        </a:spcBef>
                      </a:pPr>
                      <a:r>
                        <a:rPr sz="2300" spc="-15">
                          <a:solidFill>
                            <a:srgbClr val="4D6166"/>
                          </a:solidFill>
                          <a:latin typeface="Lucida Sans"/>
                          <a:cs typeface="Lucida Sans"/>
                        </a:rPr>
                        <a:t>Merchant</a:t>
                      </a:r>
                      <a:r>
                        <a:rPr sz="2300" spc="-150">
                          <a:solidFill>
                            <a:srgbClr val="4D6166"/>
                          </a:solidFill>
                          <a:latin typeface="Lucida Sans"/>
                          <a:cs typeface="Lucida Sans"/>
                        </a:rPr>
                        <a:t> </a:t>
                      </a:r>
                      <a:r>
                        <a:rPr sz="2300" spc="-30">
                          <a:solidFill>
                            <a:srgbClr val="4D6166"/>
                          </a:solidFill>
                          <a:latin typeface="Lucida Sans"/>
                          <a:cs typeface="Lucida Sans"/>
                        </a:rPr>
                        <a:t>Center</a:t>
                      </a:r>
                      <a:endParaRPr sz="2300">
                        <a:latin typeface="Lucida Sans"/>
                        <a:cs typeface="Lucida Sans"/>
                      </a:endParaRPr>
                    </a:p>
                  </a:txBody>
                  <a:tcPr marL="0" marR="0" marT="14224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tc>
                  <a:txBody>
                    <a:bodyPr/>
                    <a:lstStyle/>
                    <a:p>
                      <a:pPr marL="75565">
                        <a:lnSpc>
                          <a:spcPct val="100000"/>
                        </a:lnSpc>
                        <a:spcBef>
                          <a:spcPts val="1120"/>
                        </a:spcBef>
                      </a:pPr>
                      <a:r>
                        <a:rPr sz="2300" u="none" spc="-5">
                          <a:solidFill>
                            <a:srgbClr val="DDA700"/>
                          </a:solidFill>
                          <a:uFill>
                            <a:solidFill>
                              <a:srgbClr val="00C0AF"/>
                            </a:solidFill>
                          </a:uFill>
                          <a:latin typeface="+mn-lt"/>
                          <a:cs typeface="Courier New"/>
                          <a:hlinkClick r:id="rId11">
                            <a:extLst>
                              <a:ext uri="{A12FA001-AC4F-418D-AE19-62706E023703}">
                                <ahyp:hlinkClr xmlns:ahyp="http://schemas.microsoft.com/office/drawing/2018/hyperlinkcolor" val="tx"/>
                              </a:ext>
                            </a:extLst>
                          </a:hlinkClick>
                        </a:rPr>
                        <a:t>https://mc.europe-west1.gcp.commercetools.com/</a:t>
                      </a:r>
                      <a:endParaRPr sz="2300" u="none">
                        <a:solidFill>
                          <a:srgbClr val="DDA700"/>
                        </a:solidFill>
                        <a:latin typeface="+mn-lt"/>
                        <a:cs typeface="Courier New"/>
                      </a:endParaRPr>
                    </a:p>
                  </a:txBody>
                  <a:tcPr marL="0" marR="0" marT="14224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6894">
                <a:tc>
                  <a:txBody>
                    <a:bodyPr/>
                    <a:lstStyle/>
                    <a:p>
                      <a:pPr marL="74930">
                        <a:lnSpc>
                          <a:spcPct val="100000"/>
                        </a:lnSpc>
                        <a:spcBef>
                          <a:spcPts val="1120"/>
                        </a:spcBef>
                      </a:pPr>
                      <a:r>
                        <a:rPr sz="2300" spc="-15">
                          <a:solidFill>
                            <a:srgbClr val="4D6166"/>
                          </a:solidFill>
                          <a:latin typeface="Lucida Sans"/>
                          <a:cs typeface="Lucida Sans"/>
                        </a:rPr>
                        <a:t>API</a:t>
                      </a:r>
                      <a:r>
                        <a:rPr sz="2300" spc="-135">
                          <a:solidFill>
                            <a:srgbClr val="4D6166"/>
                          </a:solidFill>
                          <a:latin typeface="Lucida Sans"/>
                          <a:cs typeface="Lucida Sans"/>
                        </a:rPr>
                        <a:t> </a:t>
                      </a:r>
                      <a:r>
                        <a:rPr sz="2300" spc="-35">
                          <a:solidFill>
                            <a:srgbClr val="4D6166"/>
                          </a:solidFill>
                          <a:latin typeface="Lucida Sans"/>
                          <a:cs typeface="Lucida Sans"/>
                        </a:rPr>
                        <a:t>Playground</a:t>
                      </a:r>
                      <a:r>
                        <a:rPr sz="2300" spc="-140">
                          <a:solidFill>
                            <a:srgbClr val="4D6166"/>
                          </a:solidFill>
                          <a:latin typeface="Lucida Sans"/>
                          <a:cs typeface="Lucida Sans"/>
                        </a:rPr>
                        <a:t> </a:t>
                      </a:r>
                      <a:r>
                        <a:rPr sz="2300" spc="75">
                          <a:solidFill>
                            <a:srgbClr val="4D6166"/>
                          </a:solidFill>
                          <a:latin typeface="Lucida Sans"/>
                          <a:cs typeface="Lucida Sans"/>
                        </a:rPr>
                        <a:t>&amp;</a:t>
                      </a:r>
                      <a:r>
                        <a:rPr sz="2300" spc="-140">
                          <a:solidFill>
                            <a:srgbClr val="4D6166"/>
                          </a:solidFill>
                          <a:latin typeface="Lucida Sans"/>
                          <a:cs typeface="Lucida Sans"/>
                        </a:rPr>
                        <a:t> </a:t>
                      </a:r>
                      <a:r>
                        <a:rPr sz="2300" spc="-60">
                          <a:solidFill>
                            <a:srgbClr val="4D6166"/>
                          </a:solidFill>
                          <a:latin typeface="Lucida Sans"/>
                          <a:cs typeface="Lucida Sans"/>
                        </a:rPr>
                        <a:t>Impex</a:t>
                      </a:r>
                      <a:endParaRPr sz="2300">
                        <a:latin typeface="Lucida Sans"/>
                        <a:cs typeface="Lucida Sans"/>
                      </a:endParaRPr>
                    </a:p>
                  </a:txBody>
                  <a:tcPr marL="0" marR="0" marT="14224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F2F2F2"/>
                    </a:solidFill>
                  </a:tcPr>
                </a:tc>
                <a:tc>
                  <a:txBody>
                    <a:bodyPr/>
                    <a:lstStyle/>
                    <a:p>
                      <a:pPr marL="75565">
                        <a:lnSpc>
                          <a:spcPct val="100000"/>
                        </a:lnSpc>
                        <a:spcBef>
                          <a:spcPts val="1120"/>
                        </a:spcBef>
                      </a:pPr>
                      <a:r>
                        <a:rPr sz="2300" u="none" spc="-5">
                          <a:solidFill>
                            <a:srgbClr val="DDA700"/>
                          </a:solidFill>
                          <a:uFill>
                            <a:solidFill>
                              <a:srgbClr val="00C0AF"/>
                            </a:solidFill>
                          </a:uFill>
                          <a:latin typeface="+mn-lt"/>
                          <a:cs typeface="Courier New"/>
                          <a:hlinkClick r:id="rId12">
                            <a:extLst>
                              <a:ext uri="{A12FA001-AC4F-418D-AE19-62706E023703}">
                                <ahyp:hlinkClr xmlns:ahyp="http://schemas.microsoft.com/office/drawing/2018/hyperlinkcolor" val="tx"/>
                              </a:ext>
                            </a:extLst>
                          </a:hlinkClick>
                        </a:rPr>
                        <a:t>https://impex.us-central1.gcp.commercetools.com/</a:t>
                      </a:r>
                      <a:endParaRPr sz="2300" u="none">
                        <a:solidFill>
                          <a:srgbClr val="DDA700"/>
                        </a:solidFill>
                        <a:latin typeface="+mn-lt"/>
                        <a:cs typeface="Courier New"/>
                      </a:endParaRPr>
                    </a:p>
                  </a:txBody>
                  <a:tcPr marL="0" marR="0" marT="14224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546894">
                <a:tc>
                  <a:txBody>
                    <a:bodyPr/>
                    <a:lstStyle/>
                    <a:p>
                      <a:pPr marL="74930">
                        <a:lnSpc>
                          <a:spcPct val="100000"/>
                        </a:lnSpc>
                        <a:spcBef>
                          <a:spcPts val="1120"/>
                        </a:spcBef>
                      </a:pPr>
                      <a:r>
                        <a:rPr sz="2300" spc="-15">
                          <a:solidFill>
                            <a:srgbClr val="4D6166"/>
                          </a:solidFill>
                          <a:latin typeface="Lucida Sans"/>
                          <a:cs typeface="Lucida Sans"/>
                        </a:rPr>
                        <a:t>API</a:t>
                      </a:r>
                      <a:endParaRPr sz="2300">
                        <a:latin typeface="Lucida Sans"/>
                        <a:cs typeface="Lucida Sans"/>
                      </a:endParaRPr>
                    </a:p>
                  </a:txBody>
                  <a:tcPr marL="0" marR="0" marT="14224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tc>
                  <a:txBody>
                    <a:bodyPr/>
                    <a:lstStyle/>
                    <a:p>
                      <a:pPr marL="75565">
                        <a:lnSpc>
                          <a:spcPct val="100000"/>
                        </a:lnSpc>
                        <a:spcBef>
                          <a:spcPts val="1120"/>
                        </a:spcBef>
                      </a:pPr>
                      <a:r>
                        <a:rPr sz="2300" u="none" spc="-5">
                          <a:solidFill>
                            <a:srgbClr val="DDA700"/>
                          </a:solidFill>
                          <a:uFill>
                            <a:solidFill>
                              <a:srgbClr val="00C0AF"/>
                            </a:solidFill>
                          </a:uFill>
                          <a:latin typeface="+mn-lt"/>
                          <a:cs typeface="Courier New"/>
                          <a:hlinkClick r:id="rId13">
                            <a:extLst>
                              <a:ext uri="{A12FA001-AC4F-418D-AE19-62706E023703}">
                                <ahyp:hlinkClr xmlns:ahyp="http://schemas.microsoft.com/office/drawing/2018/hyperlinkcolor" val="tx"/>
                              </a:ext>
                            </a:extLst>
                          </a:hlinkClick>
                        </a:rPr>
                        <a:t>https://api.australia-southeast1.gcp.commercetools.com/</a:t>
                      </a:r>
                      <a:endParaRPr sz="2300" u="none">
                        <a:solidFill>
                          <a:srgbClr val="DDA700"/>
                        </a:solidFill>
                        <a:latin typeface="+mn-lt"/>
                        <a:cs typeface="Courier New"/>
                      </a:endParaRPr>
                    </a:p>
                  </a:txBody>
                  <a:tcPr marL="0" marR="0" marT="14224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46894">
                <a:tc>
                  <a:txBody>
                    <a:bodyPr/>
                    <a:lstStyle/>
                    <a:p>
                      <a:pPr marL="74930">
                        <a:lnSpc>
                          <a:spcPct val="100000"/>
                        </a:lnSpc>
                        <a:spcBef>
                          <a:spcPts val="1120"/>
                        </a:spcBef>
                      </a:pPr>
                      <a:r>
                        <a:rPr sz="2300" spc="-55">
                          <a:solidFill>
                            <a:srgbClr val="4D6166"/>
                          </a:solidFill>
                          <a:latin typeface="Lucida Sans"/>
                          <a:cs typeface="Lucida Sans"/>
                        </a:rPr>
                        <a:t>Authorization</a:t>
                      </a:r>
                      <a:endParaRPr sz="2300">
                        <a:latin typeface="Lucida Sans"/>
                        <a:cs typeface="Lucida Sans"/>
                      </a:endParaRPr>
                    </a:p>
                  </a:txBody>
                  <a:tcPr marL="0" marR="0" marT="14224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F2F2F2"/>
                    </a:solidFill>
                  </a:tcPr>
                </a:tc>
                <a:tc>
                  <a:txBody>
                    <a:bodyPr/>
                    <a:lstStyle/>
                    <a:p>
                      <a:pPr marL="75565">
                        <a:lnSpc>
                          <a:spcPct val="100000"/>
                        </a:lnSpc>
                        <a:spcBef>
                          <a:spcPts val="1120"/>
                        </a:spcBef>
                      </a:pPr>
                      <a:r>
                        <a:rPr sz="2300" u="none" spc="-5">
                          <a:solidFill>
                            <a:srgbClr val="DDA700"/>
                          </a:solidFill>
                          <a:uFill>
                            <a:solidFill>
                              <a:srgbClr val="00C0AF"/>
                            </a:solidFill>
                          </a:uFill>
                          <a:latin typeface="+mn-lt"/>
                          <a:cs typeface="Courier New"/>
                          <a:hlinkClick r:id="rId14">
                            <a:extLst>
                              <a:ext uri="{A12FA001-AC4F-418D-AE19-62706E023703}">
                                <ahyp:hlinkClr xmlns:ahyp="http://schemas.microsoft.com/office/drawing/2018/hyperlinkcolor" val="tx"/>
                              </a:ext>
                            </a:extLst>
                          </a:hlinkClick>
                        </a:rPr>
                        <a:t>https://auth.us-east-2.aws.commercetools.com/</a:t>
                      </a:r>
                      <a:endParaRPr sz="2300" u="none">
                        <a:solidFill>
                          <a:srgbClr val="DDA700"/>
                        </a:solidFill>
                        <a:latin typeface="+mn-lt"/>
                        <a:cs typeface="Courier New"/>
                      </a:endParaRPr>
                    </a:p>
                  </a:txBody>
                  <a:tcPr marL="0" marR="0" marT="14224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546894">
                <a:tc>
                  <a:txBody>
                    <a:bodyPr/>
                    <a:lstStyle/>
                    <a:p>
                      <a:pPr marL="74930">
                        <a:lnSpc>
                          <a:spcPct val="100000"/>
                        </a:lnSpc>
                        <a:spcBef>
                          <a:spcPts val="1120"/>
                        </a:spcBef>
                      </a:pPr>
                      <a:r>
                        <a:rPr sz="2300" spc="-10">
                          <a:solidFill>
                            <a:srgbClr val="4D6166"/>
                          </a:solidFill>
                          <a:latin typeface="Lucida Sans"/>
                          <a:cs typeface="Lucida Sans"/>
                        </a:rPr>
                        <a:t>Machine</a:t>
                      </a:r>
                      <a:r>
                        <a:rPr sz="2300" spc="-160">
                          <a:solidFill>
                            <a:srgbClr val="4D6166"/>
                          </a:solidFill>
                          <a:latin typeface="Lucida Sans"/>
                          <a:cs typeface="Lucida Sans"/>
                        </a:rPr>
                        <a:t> </a:t>
                      </a:r>
                      <a:r>
                        <a:rPr sz="2300" spc="-40">
                          <a:solidFill>
                            <a:srgbClr val="4D6166"/>
                          </a:solidFill>
                          <a:latin typeface="Lucida Sans"/>
                          <a:cs typeface="Lucida Sans"/>
                        </a:rPr>
                        <a:t>Learning</a:t>
                      </a:r>
                      <a:endParaRPr sz="2300">
                        <a:latin typeface="Lucida Sans"/>
                        <a:cs typeface="Lucida Sans"/>
                      </a:endParaRPr>
                    </a:p>
                  </a:txBody>
                  <a:tcPr marL="0" marR="0" marT="14224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tc>
                  <a:txBody>
                    <a:bodyPr/>
                    <a:lstStyle/>
                    <a:p>
                      <a:pPr marL="75565">
                        <a:lnSpc>
                          <a:spcPct val="100000"/>
                        </a:lnSpc>
                        <a:spcBef>
                          <a:spcPts val="1120"/>
                        </a:spcBef>
                      </a:pPr>
                      <a:r>
                        <a:rPr sz="2300" u="none" spc="-5">
                          <a:solidFill>
                            <a:srgbClr val="DDA700"/>
                          </a:solidFill>
                          <a:uFill>
                            <a:solidFill>
                              <a:srgbClr val="00C0AF"/>
                            </a:solidFill>
                          </a:uFill>
                          <a:latin typeface="+mn-lt"/>
                          <a:cs typeface="Courier New"/>
                          <a:hlinkClick r:id="rId15">
                            <a:extLst>
                              <a:ext uri="{A12FA001-AC4F-418D-AE19-62706E023703}">
                                <ahyp:hlinkClr xmlns:ahyp="http://schemas.microsoft.com/office/drawing/2018/hyperlinkcolor" val="tx"/>
                              </a:ext>
                            </a:extLst>
                          </a:hlinkClick>
                        </a:rPr>
                        <a:t>https://ml-eu.europe-west1.gcp.commercetools.com/</a:t>
                      </a:r>
                      <a:endParaRPr sz="2300" u="none">
                        <a:solidFill>
                          <a:srgbClr val="DDA700"/>
                        </a:solidFill>
                        <a:latin typeface="+mn-lt"/>
                        <a:cs typeface="Courier New"/>
                      </a:endParaRPr>
                    </a:p>
                  </a:txBody>
                  <a:tcPr marL="0" marR="0" marT="14224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30" name="Right Triangle 29">
            <a:extLst>
              <a:ext uri="{FF2B5EF4-FFF2-40B4-BE49-F238E27FC236}">
                <a16:creationId xmlns:a16="http://schemas.microsoft.com/office/drawing/2014/main" id="{722E170D-4710-5044-B12E-B4D183AE8B1E}"/>
              </a:ext>
            </a:extLst>
          </p:cNvPr>
          <p:cNvSpPr/>
          <p:nvPr/>
        </p:nvSpPr>
        <p:spPr>
          <a:xfrm flipH="1" flipV="1">
            <a:off x="15990997" y="1203479"/>
            <a:ext cx="3291431" cy="303387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Y"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1" name="Group 30">
            <a:extLst>
              <a:ext uri="{FF2B5EF4-FFF2-40B4-BE49-F238E27FC236}">
                <a16:creationId xmlns:a16="http://schemas.microsoft.com/office/drawing/2014/main" id="{D7E29803-D894-CA4D-AFF8-726FC0181529}"/>
              </a:ext>
            </a:extLst>
          </p:cNvPr>
          <p:cNvGrpSpPr/>
          <p:nvPr/>
        </p:nvGrpSpPr>
        <p:grpSpPr>
          <a:xfrm>
            <a:off x="11486339" y="1935601"/>
            <a:ext cx="3735814" cy="3709418"/>
            <a:chOff x="279839" y="6836065"/>
            <a:chExt cx="3735814" cy="3709418"/>
          </a:xfrm>
        </p:grpSpPr>
        <p:sp>
          <p:nvSpPr>
            <p:cNvPr id="32" name="Right Triangle 31">
              <a:extLst>
                <a:ext uri="{FF2B5EF4-FFF2-40B4-BE49-F238E27FC236}">
                  <a16:creationId xmlns:a16="http://schemas.microsoft.com/office/drawing/2014/main" id="{F6EF6468-5315-1441-B75B-596395339773}"/>
                </a:ext>
              </a:extLst>
            </p:cNvPr>
            <p:cNvSpPr/>
            <p:nvPr/>
          </p:nvSpPr>
          <p:spPr>
            <a:xfrm>
              <a:off x="279839" y="8283920"/>
              <a:ext cx="2277091" cy="2261563"/>
            </a:xfrm>
            <a:prstGeom prst="rtTriangle">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Y" sz="1800" b="0" i="0" u="none" strike="noStrike" kern="1200" cap="none" spc="0" normalizeH="0" baseline="0" noProof="0">
                <a:ln>
                  <a:noFill/>
                </a:ln>
                <a:solidFill>
                  <a:srgbClr val="FFFFFF"/>
                </a:solidFill>
                <a:effectLst/>
                <a:uLnTx/>
                <a:uFillTx/>
                <a:latin typeface="Calibri"/>
                <a:ea typeface="+mn-ea"/>
                <a:cs typeface="+mn-cs"/>
              </a:endParaRPr>
            </a:p>
          </p:txBody>
        </p:sp>
        <p:sp>
          <p:nvSpPr>
            <p:cNvPr id="33" name="Right Triangle 32">
              <a:extLst>
                <a:ext uri="{FF2B5EF4-FFF2-40B4-BE49-F238E27FC236}">
                  <a16:creationId xmlns:a16="http://schemas.microsoft.com/office/drawing/2014/main" id="{DB234D90-4861-0D47-ADD7-084649270A96}"/>
                </a:ext>
              </a:extLst>
            </p:cNvPr>
            <p:cNvSpPr/>
            <p:nvPr/>
          </p:nvSpPr>
          <p:spPr>
            <a:xfrm>
              <a:off x="711758" y="6836065"/>
              <a:ext cx="3303895" cy="32813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Y"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12" name="object 8">
            <a:extLst>
              <a:ext uri="{FF2B5EF4-FFF2-40B4-BE49-F238E27FC236}">
                <a16:creationId xmlns:a16="http://schemas.microsoft.com/office/drawing/2014/main" id="{09ED7953-FCED-1643-8527-0791E6CA8C96}"/>
              </a:ext>
            </a:extLst>
          </p:cNvPr>
          <p:cNvPicPr/>
          <p:nvPr/>
        </p:nvPicPr>
        <p:blipFill>
          <a:blip r:embed="rId16" cstate="print"/>
          <a:stretch>
            <a:fillRect/>
          </a:stretch>
        </p:blipFill>
        <p:spPr>
          <a:xfrm>
            <a:off x="11936567" y="1445770"/>
            <a:ext cx="7131777" cy="3631057"/>
          </a:xfrm>
          <a:prstGeom prst="rect">
            <a:avLst/>
          </a:prstGeom>
        </p:spPr>
      </p:pic>
    </p:spTree>
    <p:extLst>
      <p:ext uri="{BB962C8B-B14F-4D97-AF65-F5344CB8AC3E}">
        <p14:creationId xmlns:p14="http://schemas.microsoft.com/office/powerpoint/2010/main" val="133243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E562CC93-2390-3D4C-BC19-622F2B65CF62}"/>
              </a:ext>
            </a:extLst>
          </p:cNvPr>
          <p:cNvSpPr>
            <a:spLocks noGrp="1"/>
          </p:cNvSpPr>
          <p:nvPr>
            <p:ph type="body" sz="quarter" idx="12"/>
          </p:nvPr>
        </p:nvSpPr>
        <p:spPr>
          <a:xfrm>
            <a:off x="780682" y="2908287"/>
            <a:ext cx="8764129" cy="452760"/>
          </a:xfrm>
        </p:spPr>
        <p:txBody>
          <a:bodyPr/>
          <a:lstStyle/>
          <a:p>
            <a:r>
              <a:rPr lang="en-UA"/>
              <a:t>The company</a:t>
            </a:r>
          </a:p>
        </p:txBody>
      </p:sp>
      <p:grpSp>
        <p:nvGrpSpPr>
          <p:cNvPr id="2" name="object 2"/>
          <p:cNvGrpSpPr/>
          <p:nvPr/>
        </p:nvGrpSpPr>
        <p:grpSpPr>
          <a:xfrm>
            <a:off x="259825" y="11505898"/>
            <a:ext cx="20104735" cy="1392555"/>
            <a:chOff x="0" y="9916347"/>
            <a:chExt cx="20104735" cy="1392555"/>
          </a:xfrm>
        </p:grpSpPr>
        <p:pic>
          <p:nvPicPr>
            <p:cNvPr id="3" name="object 3"/>
            <p:cNvPicPr/>
            <p:nvPr/>
          </p:nvPicPr>
          <p:blipFill>
            <a:blip r:embed="rId2" cstate="print"/>
            <a:stretch>
              <a:fillRect/>
            </a:stretch>
          </p:blipFill>
          <p:spPr>
            <a:xfrm>
              <a:off x="1027403" y="10717055"/>
              <a:ext cx="2546519" cy="368360"/>
            </a:xfrm>
            <a:prstGeom prst="rect">
              <a:avLst/>
            </a:prstGeom>
          </p:spPr>
        </p:pic>
        <p:sp>
          <p:nvSpPr>
            <p:cNvPr id="4" name="object 4"/>
            <p:cNvSpPr/>
            <p:nvPr/>
          </p:nvSpPr>
          <p:spPr>
            <a:xfrm>
              <a:off x="0" y="9916347"/>
              <a:ext cx="20104100" cy="1392555"/>
            </a:xfrm>
            <a:custGeom>
              <a:avLst/>
              <a:gdLst/>
              <a:ahLst/>
              <a:cxnLst/>
              <a:rect l="l" t="t" r="r" b="b"/>
              <a:pathLst>
                <a:path w="20104100" h="1392554">
                  <a:moveTo>
                    <a:pt x="20104099" y="0"/>
                  </a:moveTo>
                  <a:lnTo>
                    <a:pt x="0" y="0"/>
                  </a:lnTo>
                  <a:lnTo>
                    <a:pt x="0" y="1392208"/>
                  </a:lnTo>
                  <a:lnTo>
                    <a:pt x="20104099" y="1392208"/>
                  </a:lnTo>
                  <a:lnTo>
                    <a:pt x="20104099" y="0"/>
                  </a:lnTo>
                  <a:close/>
                </a:path>
              </a:pathLst>
            </a:custGeom>
            <a:solidFill>
              <a:srgbClr val="EBEBEB"/>
            </a:solidFill>
          </p:spPr>
          <p:txBody>
            <a:bodyPr wrap="square" lIns="0" tIns="0" rIns="0" bIns="0" rtlCol="0"/>
            <a:lstStyle/>
            <a:p>
              <a:endParaRPr/>
            </a:p>
          </p:txBody>
        </p:sp>
        <p:sp>
          <p:nvSpPr>
            <p:cNvPr id="5" name="object 5"/>
            <p:cNvSpPr/>
            <p:nvPr/>
          </p:nvSpPr>
          <p:spPr>
            <a:xfrm>
              <a:off x="628" y="9927394"/>
              <a:ext cx="20104100" cy="45085"/>
            </a:xfrm>
            <a:custGeom>
              <a:avLst/>
              <a:gdLst/>
              <a:ahLst/>
              <a:cxnLst/>
              <a:rect l="l" t="t" r="r" b="b"/>
              <a:pathLst>
                <a:path w="20104100" h="45084">
                  <a:moveTo>
                    <a:pt x="0" y="44501"/>
                  </a:moveTo>
                  <a:lnTo>
                    <a:pt x="20104099" y="44501"/>
                  </a:lnTo>
                  <a:lnTo>
                    <a:pt x="20104099" y="0"/>
                  </a:lnTo>
                  <a:lnTo>
                    <a:pt x="0" y="0"/>
                  </a:lnTo>
                  <a:lnTo>
                    <a:pt x="0" y="44501"/>
                  </a:lnTo>
                  <a:close/>
                </a:path>
              </a:pathLst>
            </a:custGeom>
            <a:solidFill>
              <a:srgbClr val="A6A6A6"/>
            </a:solidFill>
          </p:spPr>
          <p:txBody>
            <a:bodyPr wrap="square" lIns="0" tIns="0" rIns="0" bIns="0" rtlCol="0"/>
            <a:lstStyle/>
            <a:p>
              <a:endParaRPr/>
            </a:p>
          </p:txBody>
        </p:sp>
      </p:grpSp>
      <p:sp>
        <p:nvSpPr>
          <p:cNvPr id="7" name="object 7"/>
          <p:cNvSpPr txBox="1">
            <a:spLocks noGrp="1"/>
          </p:cNvSpPr>
          <p:nvPr>
            <p:ph type="title"/>
          </p:nvPr>
        </p:nvSpPr>
        <p:spPr>
          <a:xfrm>
            <a:off x="792302" y="488130"/>
            <a:ext cx="18526484" cy="692497"/>
          </a:xfrm>
          <a:prstGeom prst="rect">
            <a:avLst/>
          </a:prstGeom>
        </p:spPr>
        <p:txBody>
          <a:bodyPr vert="horz" wrap="square" lIns="0" tIns="15240" rIns="0" bIns="0" rtlCol="0">
            <a:spAutoFit/>
          </a:bodyPr>
          <a:lstStyle/>
          <a:p>
            <a:pPr marL="12700">
              <a:lnSpc>
                <a:spcPct val="100000"/>
              </a:lnSpc>
              <a:spcBef>
                <a:spcPts val="120"/>
              </a:spcBef>
            </a:pPr>
            <a:r>
              <a:rPr lang="en-US" sz="4400" spc="140" err="1">
                <a:solidFill>
                  <a:schemeClr val="bg1"/>
                </a:solidFill>
                <a:cs typeface="Tahoma"/>
              </a:rPr>
              <a:t>C</a:t>
            </a:r>
            <a:r>
              <a:rPr sz="4400" spc="140" err="1">
                <a:solidFill>
                  <a:schemeClr val="bg1"/>
                </a:solidFill>
                <a:cs typeface="Tahoma"/>
              </a:rPr>
              <a:t>ommercetools</a:t>
            </a:r>
            <a:endParaRPr sz="4400">
              <a:solidFill>
                <a:schemeClr val="bg1"/>
              </a:solidFill>
              <a:cs typeface="Tahoma"/>
            </a:endParaRPr>
          </a:p>
        </p:txBody>
      </p:sp>
      <p:pic>
        <p:nvPicPr>
          <p:cNvPr id="1028" name="Picture 4" descr="Commercetools">
            <a:extLst>
              <a:ext uri="{FF2B5EF4-FFF2-40B4-BE49-F238E27FC236}">
                <a16:creationId xmlns:a16="http://schemas.microsoft.com/office/drawing/2014/main" id="{6B16AC5F-AF53-7647-A0C9-7B4084499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7847" y="3134667"/>
            <a:ext cx="5755767" cy="845378"/>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2">
            <a:extLst>
              <a:ext uri="{FF2B5EF4-FFF2-40B4-BE49-F238E27FC236}">
                <a16:creationId xmlns:a16="http://schemas.microsoft.com/office/drawing/2014/main" id="{64FAB6BB-A2CB-DA4B-80AF-241E74FD1C9A}"/>
              </a:ext>
            </a:extLst>
          </p:cNvPr>
          <p:cNvSpPr txBox="1">
            <a:spLocks/>
          </p:cNvSpPr>
          <p:nvPr/>
        </p:nvSpPr>
        <p:spPr>
          <a:xfrm>
            <a:off x="780682" y="3783736"/>
            <a:ext cx="7985546" cy="4194637"/>
          </a:xfrm>
          <a:prstGeom prst="rect">
            <a:avLst/>
          </a:prstGeom>
        </p:spPr>
        <p:txBody>
          <a:bodyPr>
            <a:normAutofit/>
          </a:bodyPr>
          <a:lstStyle>
            <a:lvl1pPr marL="376952" indent="-376952" algn="l" defTabSz="2010411" rtl="0" eaLnBrk="1" latinLnBrk="0" hangingPunct="1">
              <a:lnSpc>
                <a:spcPts val="3517"/>
              </a:lnSpc>
              <a:spcBef>
                <a:spcPts val="580"/>
              </a:spcBef>
              <a:spcAft>
                <a:spcPts val="660"/>
              </a:spcAft>
              <a:buClr>
                <a:srgbClr val="FFD200"/>
              </a:buClr>
              <a:buSzPct val="150000"/>
              <a:buFont typeface="Wingdings" pitchFamily="2" charset="2"/>
              <a:buChar char="§"/>
              <a:defRPr sz="2419" kern="1200">
                <a:solidFill>
                  <a:schemeClr val="tx1"/>
                </a:solidFill>
                <a:latin typeface="+mn-lt"/>
                <a:ea typeface="+mn-ea"/>
                <a:cs typeface="+mn-cs"/>
              </a:defRPr>
            </a:lvl1pPr>
            <a:lvl2pPr marL="1382157" indent="-376952"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2pPr>
            <a:lvl3pPr marL="2387363" indent="-376952"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3pPr>
            <a:lvl4pPr marL="3643870" indent="-628253"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4pPr>
            <a:lvl5pPr marL="4020821" indent="0" algn="l" defTabSz="2010411" rtl="0" eaLnBrk="1" latinLnBrk="0" hangingPunct="1">
              <a:lnSpc>
                <a:spcPct val="90000"/>
              </a:lnSpc>
              <a:spcBef>
                <a:spcPts val="1100"/>
              </a:spcBef>
              <a:buFont typeface="Arial" panose="020B0604020202020204" pitchFamily="34" charset="0"/>
              <a:buNone/>
              <a:defRPr sz="3958" kern="1200">
                <a:solidFill>
                  <a:schemeClr val="tx1"/>
                </a:solidFill>
                <a:latin typeface="+mn-lt"/>
                <a:ea typeface="+mn-ea"/>
                <a:cs typeface="+mn-cs"/>
              </a:defRPr>
            </a:lvl5pPr>
            <a:lvl6pPr marL="5528629"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6pPr>
            <a:lvl7pPr marL="6533834"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7pPr>
            <a:lvl8pPr marL="7539040"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8pPr>
            <a:lvl9pPr marL="8544244"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9pPr>
          </a:lstStyle>
          <a:p>
            <a:pPr>
              <a:buClr>
                <a:srgbClr val="FFD300"/>
              </a:buClr>
            </a:pPr>
            <a:r>
              <a:rPr lang="en">
                <a:solidFill>
                  <a:schemeClr val="bg1"/>
                </a:solidFill>
                <a:latin typeface="Source Sans Pro" panose="020B0503030403020204" pitchFamily="34" charset="0"/>
                <a:ea typeface="Source Sans Pro" panose="020B0503030403020204" pitchFamily="34" charset="0"/>
              </a:rPr>
              <a:t>Founded 2006</a:t>
            </a:r>
          </a:p>
          <a:p>
            <a:pPr>
              <a:buClr>
                <a:srgbClr val="FFD300"/>
              </a:buClr>
            </a:pPr>
            <a:r>
              <a:rPr lang="en-GB">
                <a:solidFill>
                  <a:schemeClr val="bg1"/>
                </a:solidFill>
                <a:latin typeface="Source Sans Pro" panose="020B0503030403020204" pitchFamily="34" charset="0"/>
                <a:ea typeface="Source Sans Pro" panose="020B0503030403020204" pitchFamily="34" charset="0"/>
              </a:rPr>
              <a:t>New platform 2013</a:t>
            </a:r>
            <a:endParaRPr lang="ru-RU">
              <a:solidFill>
                <a:schemeClr val="bg1"/>
              </a:solidFill>
              <a:latin typeface="Source Sans Pro" panose="020B0503030403020204" pitchFamily="34" charset="0"/>
              <a:ea typeface="Source Sans Pro" panose="020B0503030403020204" pitchFamily="34" charset="0"/>
            </a:endParaRPr>
          </a:p>
          <a:p>
            <a:pPr>
              <a:buClr>
                <a:srgbClr val="FFD300"/>
              </a:buClr>
            </a:pPr>
            <a:r>
              <a:rPr lang="en-GB">
                <a:solidFill>
                  <a:schemeClr val="bg1"/>
                </a:solidFill>
                <a:latin typeface="Source Sans Pro" panose="020B0503030403020204" pitchFamily="34" charset="0"/>
                <a:ea typeface="Source Sans Pro" panose="020B0503030403020204" pitchFamily="34" charset="0"/>
              </a:rPr>
              <a:t>Berlin, Munich (HQ), Durham, Amsterdam,  Jena, London, Singapore</a:t>
            </a:r>
            <a:endParaRPr lang="ru-RU">
              <a:solidFill>
                <a:schemeClr val="bg1"/>
              </a:solidFill>
              <a:latin typeface="Source Sans Pro" panose="020B0503030403020204" pitchFamily="34" charset="0"/>
              <a:ea typeface="Source Sans Pro" panose="020B0503030403020204" pitchFamily="34" charset="0"/>
            </a:endParaRPr>
          </a:p>
          <a:p>
            <a:pPr>
              <a:buClr>
                <a:srgbClr val="FFD300"/>
              </a:buClr>
            </a:pPr>
            <a:r>
              <a:rPr lang="en-GB">
                <a:solidFill>
                  <a:schemeClr val="bg1"/>
                </a:solidFill>
                <a:latin typeface="Source Sans Pro" panose="020B0503030403020204" pitchFamily="34" charset="0"/>
                <a:ea typeface="Source Sans Pro" panose="020B0503030403020204" pitchFamily="34" charset="0"/>
              </a:rPr>
              <a:t>200+ enterprise customers worldwide</a:t>
            </a:r>
            <a:endParaRPr lang="ru-RU">
              <a:solidFill>
                <a:schemeClr val="bg1"/>
              </a:solidFill>
              <a:latin typeface="Source Sans Pro" panose="020B0503030403020204" pitchFamily="34" charset="0"/>
              <a:ea typeface="Source Sans Pro" panose="020B0503030403020204" pitchFamily="34" charset="0"/>
            </a:endParaRPr>
          </a:p>
          <a:p>
            <a:pPr>
              <a:buClr>
                <a:srgbClr val="FFD300"/>
              </a:buClr>
            </a:pPr>
            <a:r>
              <a:rPr lang="en-GB">
                <a:solidFill>
                  <a:schemeClr val="bg1"/>
                </a:solidFill>
                <a:latin typeface="Source Sans Pro" panose="020B0503030403020204" pitchFamily="34" charset="0"/>
                <a:ea typeface="Source Sans Pro" panose="020B0503030403020204" pitchFamily="34" charset="0"/>
              </a:rPr>
              <a:t>200+ commerce professionals</a:t>
            </a:r>
          </a:p>
          <a:p>
            <a:pPr>
              <a:buClr>
                <a:srgbClr val="FFD300"/>
              </a:buClr>
            </a:pPr>
            <a:r>
              <a:rPr lang="en-GB">
                <a:solidFill>
                  <a:schemeClr val="bg1"/>
                </a:solidFill>
                <a:latin typeface="Source Sans Pro" panose="020B0503030403020204" pitchFamily="34" charset="0"/>
                <a:ea typeface="Source Sans Pro" panose="020B0503030403020204" pitchFamily="34" charset="0"/>
              </a:rPr>
              <a:t>45+ solution partners worldwide</a:t>
            </a:r>
          </a:p>
          <a:p>
            <a:pPr>
              <a:buClr>
                <a:srgbClr val="FFD300"/>
              </a:buClr>
            </a:pPr>
            <a:endParaRPr lang="en-GB">
              <a:solidFill>
                <a:schemeClr val="bg1"/>
              </a:solidFill>
              <a:latin typeface="Source Sans Pro" panose="020B0503030403020204" pitchFamily="34" charset="0"/>
              <a:ea typeface="Source Sans Pro" panose="020B0503030403020204" pitchFamily="34" charset="0"/>
            </a:endParaRPr>
          </a:p>
          <a:p>
            <a:pPr>
              <a:buClr>
                <a:srgbClr val="FFD300"/>
              </a:buClr>
            </a:pPr>
            <a:endParaRPr lang="en-GB">
              <a:solidFill>
                <a:schemeClr val="bg1"/>
              </a:solidFill>
              <a:latin typeface="Source Sans Pro" panose="020B0503030403020204" pitchFamily="34" charset="0"/>
              <a:ea typeface="Source Sans Pro" panose="020B0503030403020204" pitchFamily="34" charset="0"/>
            </a:endParaRPr>
          </a:p>
        </p:txBody>
      </p:sp>
      <p:sp>
        <p:nvSpPr>
          <p:cNvPr id="41" name="Rectangle 40">
            <a:extLst>
              <a:ext uri="{FF2B5EF4-FFF2-40B4-BE49-F238E27FC236}">
                <a16:creationId xmlns:a16="http://schemas.microsoft.com/office/drawing/2014/main" id="{F469576B-905B-D240-89A3-EACE998FFDC7}"/>
              </a:ext>
            </a:extLst>
          </p:cNvPr>
          <p:cNvSpPr/>
          <p:nvPr/>
        </p:nvSpPr>
        <p:spPr>
          <a:xfrm>
            <a:off x="9791272" y="6788728"/>
            <a:ext cx="10312193" cy="382447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46" name="Group 45">
            <a:extLst>
              <a:ext uri="{FF2B5EF4-FFF2-40B4-BE49-F238E27FC236}">
                <a16:creationId xmlns:a16="http://schemas.microsoft.com/office/drawing/2014/main" id="{A35B3E6B-FA71-A044-97FA-535C759DBC8B}"/>
              </a:ext>
            </a:extLst>
          </p:cNvPr>
          <p:cNvGrpSpPr/>
          <p:nvPr/>
        </p:nvGrpSpPr>
        <p:grpSpPr>
          <a:xfrm>
            <a:off x="10501745" y="7223870"/>
            <a:ext cx="7716982" cy="1509005"/>
            <a:chOff x="10501745" y="7306215"/>
            <a:chExt cx="7716982" cy="1509005"/>
          </a:xfrm>
        </p:grpSpPr>
        <p:sp>
          <p:nvSpPr>
            <p:cNvPr id="42" name="TextBox 41">
              <a:extLst>
                <a:ext uri="{FF2B5EF4-FFF2-40B4-BE49-F238E27FC236}">
                  <a16:creationId xmlns:a16="http://schemas.microsoft.com/office/drawing/2014/main" id="{6756C5D1-7CE9-604B-A257-F026B99877ED}"/>
                </a:ext>
              </a:extLst>
            </p:cNvPr>
            <p:cNvSpPr txBox="1"/>
            <p:nvPr/>
          </p:nvSpPr>
          <p:spPr>
            <a:xfrm>
              <a:off x="10501745" y="7931195"/>
              <a:ext cx="7716982" cy="884025"/>
            </a:xfrm>
            <a:prstGeom prst="rect">
              <a:avLst/>
            </a:prstGeom>
            <a:noFill/>
            <a:ln>
              <a:noFill/>
            </a:ln>
          </p:spPr>
          <p:txBody>
            <a:bodyPr wrap="square" lIns="91440" tIns="45720" rIns="91440" bIns="45720" rtlCol="0" anchor="t">
              <a:spAutoFit/>
            </a:bodyPr>
            <a:lstStyle/>
            <a:p>
              <a:pPr>
                <a:lnSpc>
                  <a:spcPts val="3200"/>
                </a:lnSpc>
              </a:pPr>
              <a:r>
                <a:rPr lang="en-GB" sz="2200" u="sng" err="1">
                  <a:latin typeface="Source Sans Pro" panose="020B0503030403020204" pitchFamily="34" charset="0"/>
                  <a:ea typeface="Source Sans Pro" panose="020B0503030403020204" pitchFamily="34" charset="0"/>
                </a:rPr>
                <a:t>Linkedin.com</a:t>
              </a:r>
              <a:r>
                <a:rPr lang="en-GB" sz="2200" u="sng">
                  <a:latin typeface="Source Sans Pro" panose="020B0503030403020204" pitchFamily="34" charset="0"/>
                  <a:ea typeface="Source Sans Pro" panose="020B0503030403020204" pitchFamily="34" charset="0"/>
                </a:rPr>
                <a:t>/companies/</a:t>
              </a:r>
              <a:r>
                <a:rPr lang="en-GB" sz="2200" u="sng" err="1">
                  <a:latin typeface="Source Sans Pro" panose="020B0503030403020204" pitchFamily="34" charset="0"/>
                  <a:ea typeface="Source Sans Pro" panose="020B0503030403020204" pitchFamily="34" charset="0"/>
                </a:rPr>
                <a:t>commercetools</a:t>
              </a:r>
              <a:endParaRPr lang="en-US" sz="2200" u="sng">
                <a:latin typeface="Source Sans Pro" panose="020B0503030403020204" pitchFamily="34" charset="0"/>
                <a:ea typeface="Source Sans Pro" panose="020B0503030403020204" pitchFamily="34" charset="0"/>
              </a:endParaRPr>
            </a:p>
            <a:p>
              <a:pPr>
                <a:lnSpc>
                  <a:spcPts val="3200"/>
                </a:lnSpc>
              </a:pPr>
              <a:r>
                <a:rPr lang="en-GB" sz="2200" u="sng">
                  <a:latin typeface="Source Sans Pro"/>
                  <a:ea typeface="Source Sans Pro"/>
                </a:rPr>
                <a:t>https://</a:t>
              </a:r>
              <a:r>
                <a:rPr lang="en-GB" sz="2200" u="sng" err="1">
                  <a:latin typeface="Source Sans Pro"/>
                  <a:ea typeface="Source Sans Pro"/>
                </a:rPr>
                <a:t>ok.commercetools.com</a:t>
              </a:r>
              <a:r>
                <a:rPr lang="en-GB" sz="2200" u="sng">
                  <a:latin typeface="Source Sans Pro"/>
                  <a:ea typeface="Source Sans Pro"/>
                </a:rPr>
                <a:t>/join-our-partner-program</a:t>
              </a:r>
              <a:endParaRPr lang="en-UA" sz="2200" u="sng">
                <a:latin typeface="Source Sans Pro"/>
                <a:ea typeface="Source Sans Pro"/>
              </a:endParaRPr>
            </a:p>
          </p:txBody>
        </p:sp>
        <p:sp>
          <p:nvSpPr>
            <p:cNvPr id="45" name="TextBox 44">
              <a:extLst>
                <a:ext uri="{FF2B5EF4-FFF2-40B4-BE49-F238E27FC236}">
                  <a16:creationId xmlns:a16="http://schemas.microsoft.com/office/drawing/2014/main" id="{29008083-3965-8146-8F0C-2534843D35F9}"/>
                </a:ext>
              </a:extLst>
            </p:cNvPr>
            <p:cNvSpPr txBox="1"/>
            <p:nvPr/>
          </p:nvSpPr>
          <p:spPr>
            <a:xfrm>
              <a:off x="10501745" y="7306215"/>
              <a:ext cx="7716982" cy="588046"/>
            </a:xfrm>
            <a:prstGeom prst="rect">
              <a:avLst/>
            </a:prstGeom>
            <a:noFill/>
          </p:spPr>
          <p:txBody>
            <a:bodyPr wrap="square" rtlCol="0">
              <a:spAutoFit/>
            </a:bodyPr>
            <a:lstStyle/>
            <a:p>
              <a:pPr>
                <a:lnSpc>
                  <a:spcPct val="150000"/>
                </a:lnSpc>
              </a:pPr>
              <a:r>
                <a:rPr lang="en-GB" sz="2400" b="1">
                  <a:latin typeface="Source Sans Pro" panose="020B0503030403020204" pitchFamily="34" charset="0"/>
                  <a:ea typeface="Source Sans Pro" panose="020B0503030403020204" pitchFamily="34" charset="0"/>
                </a:rPr>
                <a:t>Case Studies, Resources, White Papers</a:t>
              </a:r>
            </a:p>
          </p:txBody>
        </p:sp>
      </p:grpSp>
      <p:grpSp>
        <p:nvGrpSpPr>
          <p:cNvPr id="48" name="Group 47">
            <a:extLst>
              <a:ext uri="{FF2B5EF4-FFF2-40B4-BE49-F238E27FC236}">
                <a16:creationId xmlns:a16="http://schemas.microsoft.com/office/drawing/2014/main" id="{9646C754-2945-0041-83AB-8F326BD1739B}"/>
              </a:ext>
            </a:extLst>
          </p:cNvPr>
          <p:cNvGrpSpPr/>
          <p:nvPr/>
        </p:nvGrpSpPr>
        <p:grpSpPr>
          <a:xfrm>
            <a:off x="10501745" y="8953411"/>
            <a:ext cx="7716982" cy="1098636"/>
            <a:chOff x="10501745" y="7306215"/>
            <a:chExt cx="7716982" cy="1098636"/>
          </a:xfrm>
        </p:grpSpPr>
        <p:sp>
          <p:nvSpPr>
            <p:cNvPr id="49" name="TextBox 48">
              <a:extLst>
                <a:ext uri="{FF2B5EF4-FFF2-40B4-BE49-F238E27FC236}">
                  <a16:creationId xmlns:a16="http://schemas.microsoft.com/office/drawing/2014/main" id="{C47A89DD-4AD5-B14C-83E8-8A211B67CD18}"/>
                </a:ext>
              </a:extLst>
            </p:cNvPr>
            <p:cNvSpPr txBox="1"/>
            <p:nvPr/>
          </p:nvSpPr>
          <p:spPr>
            <a:xfrm>
              <a:off x="10501745" y="7931195"/>
              <a:ext cx="7716982" cy="473656"/>
            </a:xfrm>
            <a:prstGeom prst="rect">
              <a:avLst/>
            </a:prstGeom>
            <a:noFill/>
          </p:spPr>
          <p:txBody>
            <a:bodyPr wrap="square" rtlCol="0">
              <a:spAutoFit/>
            </a:bodyPr>
            <a:lstStyle/>
            <a:p>
              <a:pPr>
                <a:lnSpc>
                  <a:spcPts val="3200"/>
                </a:lnSpc>
              </a:pPr>
              <a:r>
                <a:rPr lang="en-GB" sz="2200" u="sng">
                  <a:latin typeface="Source Sans Pro" panose="020B0503030403020204" pitchFamily="34" charset="0"/>
                  <a:ea typeface="Source Sans Pro" panose="020B0503030403020204" pitchFamily="34" charset="0"/>
                </a:rPr>
                <a:t>https://</a:t>
              </a:r>
              <a:r>
                <a:rPr lang="en-GB" sz="2200" u="sng" err="1">
                  <a:latin typeface="Source Sans Pro" panose="020B0503030403020204" pitchFamily="34" charset="0"/>
                  <a:ea typeface="Source Sans Pro" panose="020B0503030403020204" pitchFamily="34" charset="0"/>
                </a:rPr>
                <a:t>docs.commercetools.com</a:t>
              </a:r>
              <a:r>
                <a:rPr lang="en-GB" sz="2200" u="sng">
                  <a:latin typeface="Source Sans Pro" panose="020B0503030403020204" pitchFamily="34" charset="0"/>
                  <a:ea typeface="Source Sans Pro" panose="020B0503030403020204" pitchFamily="34" charset="0"/>
                </a:rPr>
                <a:t>/</a:t>
              </a:r>
              <a:r>
                <a:rPr lang="en-GB" sz="2200" u="sng" err="1">
                  <a:latin typeface="Source Sans Pro" panose="020B0503030403020204" pitchFamily="34" charset="0"/>
                  <a:ea typeface="Source Sans Pro" panose="020B0503030403020204" pitchFamily="34" charset="0"/>
                </a:rPr>
                <a:t>tutorial-GDPR#tutorial</a:t>
              </a:r>
              <a:endParaRPr lang="en-GB" sz="2200" u="sng">
                <a:latin typeface="Source Sans Pro" panose="020B0503030403020204" pitchFamily="34" charset="0"/>
                <a:ea typeface="Source Sans Pro" panose="020B0503030403020204" pitchFamily="34" charset="0"/>
              </a:endParaRPr>
            </a:p>
          </p:txBody>
        </p:sp>
        <p:sp>
          <p:nvSpPr>
            <p:cNvPr id="50" name="TextBox 49">
              <a:extLst>
                <a:ext uri="{FF2B5EF4-FFF2-40B4-BE49-F238E27FC236}">
                  <a16:creationId xmlns:a16="http://schemas.microsoft.com/office/drawing/2014/main" id="{9028BA27-44CA-B740-ACA8-39EB74D679EE}"/>
                </a:ext>
              </a:extLst>
            </p:cNvPr>
            <p:cNvSpPr txBox="1"/>
            <p:nvPr/>
          </p:nvSpPr>
          <p:spPr>
            <a:xfrm>
              <a:off x="10501745" y="7306215"/>
              <a:ext cx="7716982" cy="588046"/>
            </a:xfrm>
            <a:prstGeom prst="rect">
              <a:avLst/>
            </a:prstGeom>
            <a:noFill/>
          </p:spPr>
          <p:txBody>
            <a:bodyPr wrap="square" rtlCol="0">
              <a:spAutoFit/>
            </a:bodyPr>
            <a:lstStyle/>
            <a:p>
              <a:pPr>
                <a:lnSpc>
                  <a:spcPct val="150000"/>
                </a:lnSpc>
              </a:pPr>
              <a:r>
                <a:rPr lang="en-GB" sz="2400" b="1">
                  <a:latin typeface="Source Sans Pro" panose="020B0503030403020204" pitchFamily="34" charset="0"/>
                  <a:ea typeface="Source Sans Pro" panose="020B0503030403020204" pitchFamily="34" charset="0"/>
                </a:rPr>
                <a:t>Commercetools Platform Documentation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F42F6AC6-3E5D-485C-93EC-A772734C2B5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 r="-47" b="19466"/>
          <a:stretch/>
        </p:blipFill>
        <p:spPr>
          <a:xfrm>
            <a:off x="-4056" y="-2382"/>
            <a:ext cx="20191678" cy="10640390"/>
          </a:xfrm>
          <a:prstGeom prst="rect">
            <a:avLst/>
          </a:prstGeom>
        </p:spPr>
      </p:pic>
      <p:sp>
        <p:nvSpPr>
          <p:cNvPr id="6" name="Rectangle 5">
            <a:extLst>
              <a:ext uri="{FF2B5EF4-FFF2-40B4-BE49-F238E27FC236}">
                <a16:creationId xmlns:a16="http://schemas.microsoft.com/office/drawing/2014/main" id="{EDE35A9F-F551-4BE9-9FB8-C4EDFEB2335C}"/>
              </a:ext>
            </a:extLst>
          </p:cNvPr>
          <p:cNvSpPr/>
          <p:nvPr/>
        </p:nvSpPr>
        <p:spPr>
          <a:xfrm>
            <a:off x="-1904" y="-1505"/>
            <a:ext cx="20113616" cy="10632706"/>
          </a:xfrm>
          <a:prstGeom prst="rect">
            <a:avLst/>
          </a:prstGeom>
          <a:solidFill>
            <a:srgbClr val="0B0B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46"/>
            <a:endParaRPr lang="en-US" sz="2968">
              <a:solidFill>
                <a:srgbClr val="FFFFFF"/>
              </a:solidFill>
              <a:latin typeface="Calibri"/>
            </a:endParaRPr>
          </a:p>
        </p:txBody>
      </p:sp>
      <p:sp>
        <p:nvSpPr>
          <p:cNvPr id="2" name="Title 1">
            <a:extLst>
              <a:ext uri="{FF2B5EF4-FFF2-40B4-BE49-F238E27FC236}">
                <a16:creationId xmlns:a16="http://schemas.microsoft.com/office/drawing/2014/main" id="{3F622993-1BB8-2A44-B5C9-3A482A59BE99}"/>
              </a:ext>
            </a:extLst>
          </p:cNvPr>
          <p:cNvSpPr>
            <a:spLocks noGrp="1"/>
          </p:cNvSpPr>
          <p:nvPr>
            <p:ph type="title"/>
          </p:nvPr>
        </p:nvSpPr>
        <p:spPr>
          <a:ln>
            <a:solidFill>
              <a:srgbClr val="FFD200"/>
            </a:solidFill>
          </a:ln>
        </p:spPr>
        <p:txBody>
          <a:bodyPr/>
          <a:lstStyle/>
          <a:p>
            <a:r>
              <a:rPr lang="en-US" sz="9564">
                <a:solidFill>
                  <a:schemeClr val="bg1"/>
                </a:solidFill>
              </a:rPr>
              <a:t>THANK YOU</a:t>
            </a:r>
          </a:p>
        </p:txBody>
      </p:sp>
      <p:pic>
        <p:nvPicPr>
          <p:cNvPr id="8" name="Picture 26" descr="Background pattern&#10;&#10;Description automatically generated">
            <a:extLst>
              <a:ext uri="{FF2B5EF4-FFF2-40B4-BE49-F238E27FC236}">
                <a16:creationId xmlns:a16="http://schemas.microsoft.com/office/drawing/2014/main" id="{73CDEFF2-790C-46C7-933A-09642DDAB6E8}"/>
              </a:ext>
            </a:extLst>
          </p:cNvPr>
          <p:cNvPicPr>
            <a:picLocks noChangeAspect="1"/>
          </p:cNvPicPr>
          <p:nvPr/>
        </p:nvPicPr>
        <p:blipFill>
          <a:blip r:embed="rId4"/>
          <a:stretch>
            <a:fillRect/>
          </a:stretch>
        </p:blipFill>
        <p:spPr>
          <a:xfrm>
            <a:off x="125651" y="6955312"/>
            <a:ext cx="19852799" cy="3576551"/>
          </a:xfrm>
          <a:prstGeom prst="rect">
            <a:avLst/>
          </a:prstGeom>
        </p:spPr>
      </p:pic>
      <p:pic>
        <p:nvPicPr>
          <p:cNvPr id="10" name="Picture 26" descr="Background pattern&#10;&#10;Description automatically generated">
            <a:extLst>
              <a:ext uri="{FF2B5EF4-FFF2-40B4-BE49-F238E27FC236}">
                <a16:creationId xmlns:a16="http://schemas.microsoft.com/office/drawing/2014/main" id="{A2492F3B-DA41-4DAA-A314-FC7B7D7D7AF6}"/>
              </a:ext>
            </a:extLst>
          </p:cNvPr>
          <p:cNvPicPr>
            <a:picLocks noChangeAspect="1"/>
          </p:cNvPicPr>
          <p:nvPr/>
        </p:nvPicPr>
        <p:blipFill>
          <a:blip r:embed="rId4"/>
          <a:stretch>
            <a:fillRect/>
          </a:stretch>
        </p:blipFill>
        <p:spPr>
          <a:xfrm>
            <a:off x="-283055" y="8352351"/>
            <a:ext cx="19852799" cy="3576551"/>
          </a:xfrm>
          <a:prstGeom prst="rect">
            <a:avLst/>
          </a:prstGeom>
        </p:spPr>
      </p:pic>
    </p:spTree>
    <p:extLst>
      <p:ext uri="{BB962C8B-B14F-4D97-AF65-F5344CB8AC3E}">
        <p14:creationId xmlns:p14="http://schemas.microsoft.com/office/powerpoint/2010/main" val="1686363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FCC1-E6A9-7946-A29F-56CD395CBFE7}"/>
              </a:ext>
            </a:extLst>
          </p:cNvPr>
          <p:cNvSpPr>
            <a:spLocks noGrp="1"/>
          </p:cNvSpPr>
          <p:nvPr>
            <p:ph type="title"/>
          </p:nvPr>
        </p:nvSpPr>
        <p:spPr/>
        <p:txBody>
          <a:bodyPr/>
          <a:lstStyle/>
          <a:p>
            <a:r>
              <a:rPr lang="en-US"/>
              <a:t>The Platform</a:t>
            </a:r>
            <a:endParaRPr lang="en-UA"/>
          </a:p>
        </p:txBody>
      </p:sp>
      <p:pic>
        <p:nvPicPr>
          <p:cNvPr id="11" name="Picture Placeholder 10" descr="A computer on a table&#10;&#10;Description automatically generated with medium confidence">
            <a:extLst>
              <a:ext uri="{FF2B5EF4-FFF2-40B4-BE49-F238E27FC236}">
                <a16:creationId xmlns:a16="http://schemas.microsoft.com/office/drawing/2014/main" id="{FAB1CC6C-5994-CF40-87BA-A602199D657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7765" r="27765"/>
          <a:stretch>
            <a:fillRect/>
          </a:stretch>
        </p:blipFill>
        <p:spPr/>
      </p:pic>
      <p:sp>
        <p:nvSpPr>
          <p:cNvPr id="5" name="Slide Number Placeholder 4">
            <a:extLst>
              <a:ext uri="{FF2B5EF4-FFF2-40B4-BE49-F238E27FC236}">
                <a16:creationId xmlns:a16="http://schemas.microsoft.com/office/drawing/2014/main" id="{9C408D24-5EF0-BC46-B678-840A9C7B7A78}"/>
              </a:ext>
            </a:extLst>
          </p:cNvPr>
          <p:cNvSpPr>
            <a:spLocks noGrp="1"/>
          </p:cNvSpPr>
          <p:nvPr>
            <p:ph type="sldNum" sz="quarter" idx="4"/>
          </p:nvPr>
        </p:nvSpPr>
        <p:spPr/>
        <p:txBody>
          <a:bodyPr/>
          <a:lstStyle/>
          <a:p>
            <a:fld id="{3A707DD9-E92B-45E8-BE0A-E6B2EDF345EB}" type="slidenum">
              <a:rPr lang="en-US" smtClean="0"/>
              <a:pPr/>
              <a:t>3</a:t>
            </a:fld>
            <a:endParaRPr lang="en-US"/>
          </a:p>
        </p:txBody>
      </p:sp>
      <p:pic>
        <p:nvPicPr>
          <p:cNvPr id="6" name="Picture 27" descr="Background pattern&#10;&#10;Description automatically generated">
            <a:extLst>
              <a:ext uri="{FF2B5EF4-FFF2-40B4-BE49-F238E27FC236}">
                <a16:creationId xmlns:a16="http://schemas.microsoft.com/office/drawing/2014/main" id="{751F901D-F7F8-9B40-B412-9478D531E1A5}"/>
              </a:ext>
            </a:extLst>
          </p:cNvPr>
          <p:cNvPicPr>
            <a:picLocks noChangeAspect="1"/>
          </p:cNvPicPr>
          <p:nvPr/>
        </p:nvPicPr>
        <p:blipFill rotWithShape="1">
          <a:blip r:embed="rId3"/>
          <a:srcRect t="-3037" r="-1515" b="34490"/>
          <a:stretch/>
        </p:blipFill>
        <p:spPr>
          <a:xfrm>
            <a:off x="8376709" y="8485163"/>
            <a:ext cx="2953319" cy="2026773"/>
          </a:xfrm>
          <a:prstGeom prst="rect">
            <a:avLst/>
          </a:prstGeom>
        </p:spPr>
      </p:pic>
      <p:sp>
        <p:nvSpPr>
          <p:cNvPr id="7" name="Text Placeholder 2">
            <a:extLst>
              <a:ext uri="{FF2B5EF4-FFF2-40B4-BE49-F238E27FC236}">
                <a16:creationId xmlns:a16="http://schemas.microsoft.com/office/drawing/2014/main" id="{AC0E401C-810A-494D-986A-8C536D452344}"/>
              </a:ext>
            </a:extLst>
          </p:cNvPr>
          <p:cNvSpPr txBox="1">
            <a:spLocks/>
          </p:cNvSpPr>
          <p:nvPr/>
        </p:nvSpPr>
        <p:spPr>
          <a:xfrm>
            <a:off x="785321" y="2373568"/>
            <a:ext cx="9842922" cy="7469756"/>
          </a:xfrm>
          <a:prstGeom prst="rect">
            <a:avLst/>
          </a:prstGeom>
        </p:spPr>
        <p:txBody>
          <a:bodyPr vert="horz" lIns="0" tIns="0" rIns="0" bIns="0" rtlCol="0">
            <a:noAutofit/>
          </a:bodyPr>
          <a:lstStyle>
            <a:lvl1pPr marL="376952" marR="0" indent="-376952" algn="l" defTabSz="2010411" rtl="0" eaLnBrk="1" fontAlgn="auto" latinLnBrk="0" hangingPunct="1">
              <a:lnSpc>
                <a:spcPts val="3517"/>
              </a:lnSpc>
              <a:spcBef>
                <a:spcPts val="580"/>
              </a:spcBef>
              <a:spcAft>
                <a:spcPts val="660"/>
              </a:spcAft>
              <a:buClr>
                <a:srgbClr val="FFD200"/>
              </a:buClr>
              <a:buSzPct val="150000"/>
              <a:buFont typeface="Wingdings" pitchFamily="2" charset="2"/>
              <a:buChar char="§"/>
              <a:tabLst/>
              <a:defRPr sz="2419" kern="1200">
                <a:solidFill>
                  <a:schemeClr val="tx1"/>
                </a:solidFill>
                <a:latin typeface="+mj-lt"/>
                <a:ea typeface="+mn-ea"/>
                <a:cs typeface="+mn-cs"/>
              </a:defRPr>
            </a:lvl1pPr>
            <a:lvl2pPr marL="1382157" indent="-376952"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2pPr>
            <a:lvl3pPr marL="2387363" indent="-376952"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3pPr>
            <a:lvl4pPr marL="3643870" indent="-628253"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4pPr>
            <a:lvl5pPr marL="4020821" indent="0" algn="l" defTabSz="2010411" rtl="0" eaLnBrk="1" latinLnBrk="0" hangingPunct="1">
              <a:lnSpc>
                <a:spcPct val="90000"/>
              </a:lnSpc>
              <a:spcBef>
                <a:spcPts val="1100"/>
              </a:spcBef>
              <a:buFont typeface="Arial" panose="020B0604020202020204" pitchFamily="34" charset="0"/>
              <a:buNone/>
              <a:defRPr sz="3958" kern="1200">
                <a:solidFill>
                  <a:schemeClr val="tx1"/>
                </a:solidFill>
                <a:latin typeface="+mn-lt"/>
                <a:ea typeface="+mn-ea"/>
                <a:cs typeface="+mn-cs"/>
              </a:defRPr>
            </a:lvl5pPr>
            <a:lvl6pPr marL="5528629"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6pPr>
            <a:lvl7pPr marL="6533834"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7pPr>
            <a:lvl8pPr marL="7539040"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8pPr>
            <a:lvl9pPr marL="8544244"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9pPr>
          </a:lstStyle>
          <a:p>
            <a:pPr>
              <a:lnSpc>
                <a:spcPct val="100000"/>
              </a:lnSpc>
            </a:pPr>
            <a:r>
              <a:rPr lang="en-US" sz="2420" b="1">
                <a:latin typeface="Source Sans Pro" panose="020B0503030403020204" pitchFamily="34" charset="0"/>
                <a:ea typeface="Source Sans Pro" panose="020B0503030403020204" pitchFamily="34" charset="0"/>
              </a:rPr>
              <a:t>Microservices-based</a:t>
            </a:r>
            <a:r>
              <a:rPr lang="en-US" sz="2420">
                <a:latin typeface="Source Sans Pro" panose="020B0503030403020204" pitchFamily="34" charset="0"/>
                <a:ea typeface="Source Sans Pro" panose="020B0503030403020204" pitchFamily="34" charset="0"/>
              </a:rPr>
              <a:t> — consume commerce functionality (shopping cart, products, search, promotions, </a:t>
            </a:r>
            <a:r>
              <a:rPr lang="en-US" sz="2420" err="1">
                <a:latin typeface="Source Sans Pro" panose="020B0503030403020204" pitchFamily="34" charset="0"/>
                <a:ea typeface="Source Sans Pro" panose="020B0503030403020204" pitchFamily="34" charset="0"/>
              </a:rPr>
              <a:t>etc</a:t>
            </a:r>
            <a:r>
              <a:rPr lang="en-US" sz="2420">
                <a:latin typeface="Source Sans Pro" panose="020B0503030403020204" pitchFamily="34" charset="0"/>
                <a:ea typeface="Source Sans Pro" panose="020B0503030403020204" pitchFamily="34" charset="0"/>
              </a:rPr>
              <a:t>) as discrete APIs</a:t>
            </a:r>
            <a:endParaRPr lang="ru-RU" sz="2420">
              <a:latin typeface="Source Sans Pro" panose="020B0503030403020204" pitchFamily="34" charset="0"/>
              <a:ea typeface="Source Sans Pro" panose="020B0503030403020204" pitchFamily="34" charset="0"/>
            </a:endParaRPr>
          </a:p>
          <a:p>
            <a:pPr>
              <a:lnSpc>
                <a:spcPct val="100000"/>
              </a:lnSpc>
            </a:pPr>
            <a:endParaRPr lang="en-US" sz="2420">
              <a:latin typeface="Source Sans Pro" panose="020B0503030403020204" pitchFamily="34" charset="0"/>
              <a:ea typeface="Source Sans Pro" panose="020B0503030403020204" pitchFamily="34" charset="0"/>
            </a:endParaRPr>
          </a:p>
          <a:p>
            <a:pPr>
              <a:lnSpc>
                <a:spcPct val="100000"/>
              </a:lnSpc>
            </a:pPr>
            <a:r>
              <a:rPr lang="en-US" sz="2420" b="1">
                <a:latin typeface="Source Sans Pro" panose="020B0503030403020204" pitchFamily="34" charset="0"/>
                <a:ea typeface="Source Sans Pro" panose="020B0503030403020204" pitchFamily="34" charset="0"/>
              </a:rPr>
              <a:t>Cloud native </a:t>
            </a:r>
            <a:r>
              <a:rPr lang="en-US" sz="2420">
                <a:latin typeface="Source Sans Pro" panose="020B0503030403020204" pitchFamily="34" charset="0"/>
                <a:ea typeface="Source Sans Pro" panose="020B0503030403020204" pitchFamily="34" charset="0"/>
              </a:rPr>
              <a:t>(100% public cloud-hosted — infinite and rapid elasticity)</a:t>
            </a:r>
            <a:endParaRPr lang="ru-RU" sz="2420">
              <a:latin typeface="Source Sans Pro" panose="020B0503030403020204" pitchFamily="34" charset="0"/>
              <a:ea typeface="Source Sans Pro" panose="020B0503030403020204" pitchFamily="34" charset="0"/>
            </a:endParaRPr>
          </a:p>
          <a:p>
            <a:pPr>
              <a:lnSpc>
                <a:spcPct val="100000"/>
              </a:lnSpc>
            </a:pPr>
            <a:endParaRPr lang="en-US" sz="2420">
              <a:latin typeface="Source Sans Pro" panose="020B0503030403020204" pitchFamily="34" charset="0"/>
              <a:ea typeface="Source Sans Pro" panose="020B0503030403020204" pitchFamily="34" charset="0"/>
            </a:endParaRPr>
          </a:p>
          <a:p>
            <a:pPr>
              <a:lnSpc>
                <a:spcPct val="100000"/>
              </a:lnSpc>
            </a:pPr>
            <a:r>
              <a:rPr lang="en-US" sz="2420" b="1" spc="-10">
                <a:latin typeface="Source Sans Pro" panose="020B0503030403020204" pitchFamily="34" charset="0"/>
                <a:ea typeface="Source Sans Pro" panose="020B0503030403020204" pitchFamily="34" charset="0"/>
              </a:rPr>
              <a:t>A</a:t>
            </a:r>
            <a:r>
              <a:rPr lang="en-US" sz="2420" b="1" spc="-20">
                <a:latin typeface="Source Sans Pro" panose="020B0503030403020204" pitchFamily="34" charset="0"/>
                <a:ea typeface="Source Sans Pro" panose="020B0503030403020204" pitchFamily="34" charset="0"/>
              </a:rPr>
              <a:t>P</a:t>
            </a:r>
            <a:r>
              <a:rPr lang="en-US" sz="2420" b="1" spc="-25">
                <a:latin typeface="Source Sans Pro" panose="020B0503030403020204" pitchFamily="34" charset="0"/>
                <a:ea typeface="Source Sans Pro" panose="020B0503030403020204" pitchFamily="34" charset="0"/>
              </a:rPr>
              <a:t>I</a:t>
            </a:r>
            <a:r>
              <a:rPr lang="en-US" sz="2420" b="1" spc="-10">
                <a:latin typeface="Source Sans Pro" panose="020B0503030403020204" pitchFamily="34" charset="0"/>
                <a:ea typeface="Source Sans Pro" panose="020B0503030403020204" pitchFamily="34" charset="0"/>
              </a:rPr>
              <a:t>-</a:t>
            </a:r>
            <a:r>
              <a:rPr lang="en-US" sz="2420" b="1" spc="-70">
                <a:latin typeface="Source Sans Pro" panose="020B0503030403020204" pitchFamily="34" charset="0"/>
                <a:ea typeface="Source Sans Pro" panose="020B0503030403020204" pitchFamily="34" charset="0"/>
              </a:rPr>
              <a:t>first/AP</a:t>
            </a:r>
            <a:r>
              <a:rPr lang="en-US" sz="2420" b="1" spc="-55">
                <a:latin typeface="Source Sans Pro" panose="020B0503030403020204" pitchFamily="34" charset="0"/>
                <a:ea typeface="Source Sans Pro" panose="020B0503030403020204" pitchFamily="34" charset="0"/>
              </a:rPr>
              <a:t>I</a:t>
            </a:r>
            <a:r>
              <a:rPr lang="en-US" sz="2420" b="1" spc="-10">
                <a:latin typeface="Source Sans Pro" panose="020B0503030403020204" pitchFamily="34" charset="0"/>
                <a:ea typeface="Source Sans Pro" panose="020B0503030403020204" pitchFamily="34" charset="0"/>
              </a:rPr>
              <a:t>-</a:t>
            </a:r>
            <a:r>
              <a:rPr lang="en-US" sz="2420" b="1" spc="-40">
                <a:latin typeface="Source Sans Pro" panose="020B0503030403020204" pitchFamily="34" charset="0"/>
                <a:ea typeface="Source Sans Pro" panose="020B0503030403020204" pitchFamily="34" charset="0"/>
              </a:rPr>
              <a:t>only</a:t>
            </a:r>
            <a:endParaRPr lang="ru-RU" sz="2420" b="1" spc="-40">
              <a:latin typeface="Source Sans Pro" panose="020B0503030403020204" pitchFamily="34" charset="0"/>
              <a:ea typeface="Source Sans Pro" panose="020B0503030403020204" pitchFamily="34" charset="0"/>
            </a:endParaRPr>
          </a:p>
          <a:p>
            <a:pPr>
              <a:lnSpc>
                <a:spcPct val="100000"/>
              </a:lnSpc>
            </a:pPr>
            <a:endParaRPr lang="en-US" sz="2420">
              <a:latin typeface="Source Sans Pro" panose="020B0503030403020204" pitchFamily="34" charset="0"/>
              <a:ea typeface="Source Sans Pro" panose="020B0503030403020204" pitchFamily="34" charset="0"/>
            </a:endParaRPr>
          </a:p>
          <a:p>
            <a:pPr>
              <a:lnSpc>
                <a:spcPct val="100000"/>
              </a:lnSpc>
            </a:pPr>
            <a:r>
              <a:rPr lang="en-US" sz="2420" b="1">
                <a:latin typeface="Source Sans Pro" panose="020B0503030403020204" pitchFamily="34" charset="0"/>
                <a:ea typeface="Source Sans Pro" panose="020B0503030403020204" pitchFamily="34" charset="0"/>
              </a:rPr>
              <a:t>Headless</a:t>
            </a:r>
            <a:r>
              <a:rPr lang="en-US" sz="2420">
                <a:latin typeface="Source Sans Pro" panose="020B0503030403020204" pitchFamily="34" charset="0"/>
                <a:ea typeface="Source Sans Pro" panose="020B0503030403020204" pitchFamily="34" charset="0"/>
              </a:rPr>
              <a:t> — build a custom UI or use a product like Adobe Experience Manager to build one</a:t>
            </a:r>
            <a:endParaRPr lang="ru-RU" sz="2420">
              <a:latin typeface="Source Sans Pro" panose="020B0503030403020204" pitchFamily="34" charset="0"/>
              <a:ea typeface="Source Sans Pro" panose="020B0503030403020204" pitchFamily="34" charset="0"/>
            </a:endParaRPr>
          </a:p>
          <a:p>
            <a:pPr>
              <a:lnSpc>
                <a:spcPct val="100000"/>
              </a:lnSpc>
            </a:pPr>
            <a:endParaRPr lang="en-US" sz="2420">
              <a:latin typeface="Source Sans Pro" panose="020B0503030403020204" pitchFamily="34" charset="0"/>
              <a:ea typeface="Source Sans Pro" panose="020B0503030403020204" pitchFamily="34" charset="0"/>
            </a:endParaRPr>
          </a:p>
          <a:p>
            <a:pPr>
              <a:lnSpc>
                <a:spcPct val="100000"/>
              </a:lnSpc>
            </a:pPr>
            <a:r>
              <a:rPr lang="en-US" sz="2420" b="1">
                <a:latin typeface="Source Sans Pro" panose="020B0503030403020204" pitchFamily="34" charset="0"/>
                <a:ea typeface="Source Sans Pro" panose="020B0503030403020204" pitchFamily="34" charset="0"/>
              </a:rPr>
              <a:t>Supportive of agile development </a:t>
            </a:r>
            <a:r>
              <a:rPr lang="en-US" sz="2420">
                <a:latin typeface="Source Sans Pro" panose="020B0503030403020204" pitchFamily="34" charset="0"/>
                <a:ea typeface="Source Sans Pro" panose="020B0503030403020204" pitchFamily="34" charset="0"/>
              </a:rPr>
              <a:t>whereby small vertical teams release to production many times a day</a:t>
            </a:r>
          </a:p>
        </p:txBody>
      </p:sp>
    </p:spTree>
    <p:extLst>
      <p:ext uri="{BB962C8B-B14F-4D97-AF65-F5344CB8AC3E}">
        <p14:creationId xmlns:p14="http://schemas.microsoft.com/office/powerpoint/2010/main" val="3263087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32F9-8DE3-48E2-969C-26C6B9AEF9A0}"/>
              </a:ext>
            </a:extLst>
          </p:cNvPr>
          <p:cNvSpPr>
            <a:spLocks noGrp="1"/>
          </p:cNvSpPr>
          <p:nvPr>
            <p:ph type="title"/>
          </p:nvPr>
        </p:nvSpPr>
        <p:spPr/>
        <p:txBody>
          <a:bodyPr/>
          <a:lstStyle/>
          <a:p>
            <a:r>
              <a:rPr lang="en-US" sz="4350">
                <a:latin typeface="Source Sans Pro"/>
                <a:ea typeface="Source Sans Pro"/>
              </a:rPr>
              <a:t>Addressing Audiences Across All Digital Touchpoints</a:t>
            </a:r>
            <a:endParaRPr lang="en-US">
              <a:latin typeface="Source Sans Pro"/>
              <a:ea typeface="Source Sans Pro"/>
            </a:endParaRPr>
          </a:p>
        </p:txBody>
      </p:sp>
      <p:sp>
        <p:nvSpPr>
          <p:cNvPr id="3" name="Content Placeholder 2">
            <a:extLst>
              <a:ext uri="{FF2B5EF4-FFF2-40B4-BE49-F238E27FC236}">
                <a16:creationId xmlns:a16="http://schemas.microsoft.com/office/drawing/2014/main" id="{AF637DB6-004F-4179-85E5-A54D0246BB21}"/>
              </a:ext>
            </a:extLst>
          </p:cNvPr>
          <p:cNvSpPr>
            <a:spLocks noGrp="1"/>
          </p:cNvSpPr>
          <p:nvPr>
            <p:ph sz="quarter" idx="10"/>
          </p:nvPr>
        </p:nvSpPr>
        <p:spPr>
          <a:xfrm>
            <a:off x="785318" y="2373568"/>
            <a:ext cx="6833542" cy="7469756"/>
          </a:xfrm>
        </p:spPr>
        <p:txBody>
          <a:bodyPr vert="horz" lIns="0" tIns="0" rIns="0" bIns="0" rtlCol="0" anchor="t">
            <a:noAutofit/>
          </a:bodyPr>
          <a:lstStyle/>
          <a:p>
            <a:pPr marL="376555" indent="-376555"/>
            <a:r>
              <a:rPr lang="en-US" sz="2400">
                <a:latin typeface="Source Sans Pro"/>
                <a:ea typeface="Source Sans Pro"/>
              </a:rPr>
              <a:t>Platform separates frontend and backend functionality</a:t>
            </a:r>
            <a:endParaRPr lang="en-US"/>
          </a:p>
          <a:p>
            <a:pPr marL="376555" indent="-376555"/>
            <a:r>
              <a:rPr lang="en-US" sz="2400">
                <a:latin typeface="Source Sans Pro"/>
                <a:ea typeface="Source Sans Pro"/>
                <a:cs typeface="Calibri Light"/>
              </a:rPr>
              <a:t>Seamless shopping experiences across all digital touchpoints</a:t>
            </a:r>
          </a:p>
          <a:p>
            <a:pPr marL="376555" indent="-376555"/>
            <a:r>
              <a:rPr lang="en-US" sz="2400">
                <a:latin typeface="Source Sans Pro"/>
                <a:ea typeface="Source Sans Pro"/>
                <a:cs typeface="Calibri Light"/>
              </a:rPr>
              <a:t>Engage with customers via </a:t>
            </a:r>
            <a:r>
              <a:rPr lang="en-US" sz="2400" err="1">
                <a:latin typeface="Source Sans Pro"/>
                <a:ea typeface="Source Sans Pro"/>
                <a:cs typeface="Calibri Light"/>
              </a:rPr>
              <a:t>webshops</a:t>
            </a:r>
            <a:r>
              <a:rPr lang="en-US" sz="2400">
                <a:latin typeface="Source Sans Pro"/>
                <a:ea typeface="Source Sans Pro"/>
                <a:cs typeface="Calibri Light"/>
              </a:rPr>
              <a:t>, mobile apps, voice assistants, AR/VR applications, social networks etc.</a:t>
            </a:r>
          </a:p>
          <a:p>
            <a:pPr marL="376555" indent="-376555"/>
            <a:endParaRPr lang="en-US" sz="2400">
              <a:latin typeface="Source Sans Pro"/>
              <a:ea typeface="Source Sans Pro"/>
              <a:cs typeface="Calibri Light"/>
            </a:endParaRPr>
          </a:p>
        </p:txBody>
      </p:sp>
      <p:sp>
        <p:nvSpPr>
          <p:cNvPr id="4" name="Slide Number Placeholder 3">
            <a:extLst>
              <a:ext uri="{FF2B5EF4-FFF2-40B4-BE49-F238E27FC236}">
                <a16:creationId xmlns:a16="http://schemas.microsoft.com/office/drawing/2014/main" id="{EA2DE927-EDFD-4FB0-8FB0-FE582D1338BA}"/>
              </a:ext>
            </a:extLst>
          </p:cNvPr>
          <p:cNvSpPr>
            <a:spLocks noGrp="1"/>
          </p:cNvSpPr>
          <p:nvPr>
            <p:ph type="sldNum" sz="quarter" idx="4"/>
          </p:nvPr>
        </p:nvSpPr>
        <p:spPr/>
        <p:txBody>
          <a:bodyPr/>
          <a:lstStyle/>
          <a:p>
            <a:fld id="{3A707DD9-E92B-45E8-BE0A-E6B2EDF345EB}" type="slidenum">
              <a:rPr lang="en-US" smtClean="0"/>
              <a:pPr/>
              <a:t>4</a:t>
            </a:fld>
            <a:endParaRPr lang="en-US"/>
          </a:p>
        </p:txBody>
      </p:sp>
      <p:pic>
        <p:nvPicPr>
          <p:cNvPr id="6" name="Picture 5" descr="Chart, box and whisker chart&#10;&#10;Description automatically generated">
            <a:extLst>
              <a:ext uri="{FF2B5EF4-FFF2-40B4-BE49-F238E27FC236}">
                <a16:creationId xmlns:a16="http://schemas.microsoft.com/office/drawing/2014/main" id="{69B65548-18D5-482A-8851-A5F408652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210" y="3131860"/>
            <a:ext cx="10155384" cy="6732077"/>
          </a:xfrm>
          <a:prstGeom prst="rect">
            <a:avLst/>
          </a:prstGeom>
        </p:spPr>
      </p:pic>
    </p:spTree>
    <p:extLst>
      <p:ext uri="{BB962C8B-B14F-4D97-AF65-F5344CB8AC3E}">
        <p14:creationId xmlns:p14="http://schemas.microsoft.com/office/powerpoint/2010/main" val="389196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bject 5">
            <a:extLst>
              <a:ext uri="{FF2B5EF4-FFF2-40B4-BE49-F238E27FC236}">
                <a16:creationId xmlns:a16="http://schemas.microsoft.com/office/drawing/2014/main" id="{E96A62CD-FEF9-304E-BF69-BEEA1BE73410}"/>
              </a:ext>
            </a:extLst>
          </p:cNvPr>
          <p:cNvSpPr/>
          <p:nvPr/>
        </p:nvSpPr>
        <p:spPr>
          <a:xfrm>
            <a:off x="2400703" y="9534977"/>
            <a:ext cx="9987714" cy="1024863"/>
          </a:xfrm>
          <a:custGeom>
            <a:avLst/>
            <a:gdLst/>
            <a:ahLst/>
            <a:cxnLst/>
            <a:rect l="l" t="t" r="r" b="b"/>
            <a:pathLst>
              <a:path w="11204575" h="4278630">
                <a:moveTo>
                  <a:pt x="11204266" y="0"/>
                </a:moveTo>
                <a:lnTo>
                  <a:pt x="0" y="0"/>
                </a:lnTo>
                <a:lnTo>
                  <a:pt x="0" y="4278403"/>
                </a:lnTo>
                <a:lnTo>
                  <a:pt x="11204266" y="4278403"/>
                </a:lnTo>
                <a:lnTo>
                  <a:pt x="11204266" y="0"/>
                </a:lnTo>
                <a:close/>
              </a:path>
            </a:pathLst>
          </a:custGeom>
          <a:solidFill>
            <a:srgbClr val="E9E9E9"/>
          </a:solidFill>
        </p:spPr>
        <p:txBody>
          <a:bodyPr wrap="square" lIns="0" tIns="0" rIns="0" bIns="0" rtlCol="0"/>
          <a:lstStyle/>
          <a:p>
            <a:endParaRPr/>
          </a:p>
        </p:txBody>
      </p:sp>
      <p:sp>
        <p:nvSpPr>
          <p:cNvPr id="63" name="object 5">
            <a:extLst>
              <a:ext uri="{FF2B5EF4-FFF2-40B4-BE49-F238E27FC236}">
                <a16:creationId xmlns:a16="http://schemas.microsoft.com/office/drawing/2014/main" id="{F6CB3F25-3950-6847-B78A-C6A89553D0C3}"/>
              </a:ext>
            </a:extLst>
          </p:cNvPr>
          <p:cNvSpPr/>
          <p:nvPr/>
        </p:nvSpPr>
        <p:spPr>
          <a:xfrm>
            <a:off x="2400703" y="8457099"/>
            <a:ext cx="9987714" cy="1024863"/>
          </a:xfrm>
          <a:custGeom>
            <a:avLst/>
            <a:gdLst/>
            <a:ahLst/>
            <a:cxnLst/>
            <a:rect l="l" t="t" r="r" b="b"/>
            <a:pathLst>
              <a:path w="11204575" h="4278630">
                <a:moveTo>
                  <a:pt x="11204266" y="0"/>
                </a:moveTo>
                <a:lnTo>
                  <a:pt x="0" y="0"/>
                </a:lnTo>
                <a:lnTo>
                  <a:pt x="0" y="4278403"/>
                </a:lnTo>
                <a:lnTo>
                  <a:pt x="11204266" y="4278403"/>
                </a:lnTo>
                <a:lnTo>
                  <a:pt x="11204266" y="0"/>
                </a:lnTo>
                <a:close/>
              </a:path>
            </a:pathLst>
          </a:custGeom>
          <a:solidFill>
            <a:srgbClr val="E9E9E9"/>
          </a:solidFill>
        </p:spPr>
        <p:txBody>
          <a:bodyPr wrap="square" lIns="0" tIns="0" rIns="0" bIns="0" rtlCol="0"/>
          <a:lstStyle/>
          <a:p>
            <a:endParaRPr/>
          </a:p>
        </p:txBody>
      </p:sp>
      <p:sp>
        <p:nvSpPr>
          <p:cNvPr id="64" name="object 5">
            <a:extLst>
              <a:ext uri="{FF2B5EF4-FFF2-40B4-BE49-F238E27FC236}">
                <a16:creationId xmlns:a16="http://schemas.microsoft.com/office/drawing/2014/main" id="{AFD4DEC7-0771-6D46-86A3-23D474ADACF8}"/>
              </a:ext>
            </a:extLst>
          </p:cNvPr>
          <p:cNvSpPr/>
          <p:nvPr/>
        </p:nvSpPr>
        <p:spPr>
          <a:xfrm>
            <a:off x="2412726" y="7378944"/>
            <a:ext cx="9987714" cy="1024863"/>
          </a:xfrm>
          <a:custGeom>
            <a:avLst/>
            <a:gdLst/>
            <a:ahLst/>
            <a:cxnLst/>
            <a:rect l="l" t="t" r="r" b="b"/>
            <a:pathLst>
              <a:path w="11204575" h="4278630">
                <a:moveTo>
                  <a:pt x="11204266" y="0"/>
                </a:moveTo>
                <a:lnTo>
                  <a:pt x="0" y="0"/>
                </a:lnTo>
                <a:lnTo>
                  <a:pt x="0" y="4278403"/>
                </a:lnTo>
                <a:lnTo>
                  <a:pt x="11204266" y="4278403"/>
                </a:lnTo>
                <a:lnTo>
                  <a:pt x="11204266" y="0"/>
                </a:lnTo>
                <a:close/>
              </a:path>
            </a:pathLst>
          </a:custGeom>
          <a:solidFill>
            <a:srgbClr val="E9E9E9"/>
          </a:solidFill>
        </p:spPr>
        <p:txBody>
          <a:bodyPr wrap="square" lIns="0" tIns="0" rIns="0" bIns="0" rtlCol="0"/>
          <a:lstStyle/>
          <a:p>
            <a:endParaRPr/>
          </a:p>
        </p:txBody>
      </p:sp>
      <p:sp>
        <p:nvSpPr>
          <p:cNvPr id="65" name="object 5">
            <a:extLst>
              <a:ext uri="{FF2B5EF4-FFF2-40B4-BE49-F238E27FC236}">
                <a16:creationId xmlns:a16="http://schemas.microsoft.com/office/drawing/2014/main" id="{56C19D95-3E04-D74E-9BDA-09D48FBB5219}"/>
              </a:ext>
            </a:extLst>
          </p:cNvPr>
          <p:cNvSpPr/>
          <p:nvPr/>
        </p:nvSpPr>
        <p:spPr>
          <a:xfrm>
            <a:off x="2400703" y="6301066"/>
            <a:ext cx="9987714" cy="1024863"/>
          </a:xfrm>
          <a:custGeom>
            <a:avLst/>
            <a:gdLst/>
            <a:ahLst/>
            <a:cxnLst/>
            <a:rect l="l" t="t" r="r" b="b"/>
            <a:pathLst>
              <a:path w="11204575" h="4278630">
                <a:moveTo>
                  <a:pt x="11204266" y="0"/>
                </a:moveTo>
                <a:lnTo>
                  <a:pt x="0" y="0"/>
                </a:lnTo>
                <a:lnTo>
                  <a:pt x="0" y="4278403"/>
                </a:lnTo>
                <a:lnTo>
                  <a:pt x="11204266" y="4278403"/>
                </a:lnTo>
                <a:lnTo>
                  <a:pt x="11204266" y="0"/>
                </a:lnTo>
                <a:close/>
              </a:path>
            </a:pathLst>
          </a:custGeom>
          <a:solidFill>
            <a:srgbClr val="E9E9E9"/>
          </a:solidFill>
        </p:spPr>
        <p:txBody>
          <a:bodyPr wrap="square" lIns="0" tIns="0" rIns="0" bIns="0" rtlCol="0"/>
          <a:lstStyle/>
          <a:p>
            <a:endParaRPr/>
          </a:p>
        </p:txBody>
      </p:sp>
      <p:sp>
        <p:nvSpPr>
          <p:cNvPr id="58" name="Rectangle 57">
            <a:extLst>
              <a:ext uri="{FF2B5EF4-FFF2-40B4-BE49-F238E27FC236}">
                <a16:creationId xmlns:a16="http://schemas.microsoft.com/office/drawing/2014/main" id="{A939FA37-3D06-FC49-BE98-64B854960983}"/>
              </a:ext>
            </a:extLst>
          </p:cNvPr>
          <p:cNvSpPr/>
          <p:nvPr/>
        </p:nvSpPr>
        <p:spPr>
          <a:xfrm>
            <a:off x="12763210" y="-3708"/>
            <a:ext cx="7333156" cy="10610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S" sz="2968">
              <a:solidFill>
                <a:srgbClr val="FFFFFF"/>
              </a:solidFill>
              <a:latin typeface="Calibri"/>
              <a:cs typeface="Calibri"/>
            </a:endParaRPr>
          </a:p>
        </p:txBody>
      </p:sp>
      <p:sp>
        <p:nvSpPr>
          <p:cNvPr id="59" name="Rectangle 58">
            <a:extLst>
              <a:ext uri="{FF2B5EF4-FFF2-40B4-BE49-F238E27FC236}">
                <a16:creationId xmlns:a16="http://schemas.microsoft.com/office/drawing/2014/main" id="{15AFD6AD-A709-8A4F-A235-C9B43B2EC8EF}"/>
              </a:ext>
            </a:extLst>
          </p:cNvPr>
          <p:cNvSpPr/>
          <p:nvPr/>
        </p:nvSpPr>
        <p:spPr>
          <a:xfrm>
            <a:off x="12445567" y="-8259"/>
            <a:ext cx="315551" cy="10610653"/>
          </a:xfrm>
          <a:prstGeom prst="rect">
            <a:avLst/>
          </a:prstGeom>
          <a:solidFill>
            <a:srgbClr val="FFD200"/>
          </a:solidFill>
          <a:ln>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A" sz="2968">
              <a:solidFill>
                <a:srgbClr val="FFFFFF"/>
              </a:solidFill>
              <a:latin typeface="Calibri"/>
            </a:endParaRPr>
          </a:p>
        </p:txBody>
      </p:sp>
      <p:cxnSp>
        <p:nvCxnSpPr>
          <p:cNvPr id="23" name="Straight Connector 22">
            <a:extLst>
              <a:ext uri="{FF2B5EF4-FFF2-40B4-BE49-F238E27FC236}">
                <a16:creationId xmlns:a16="http://schemas.microsoft.com/office/drawing/2014/main" id="{5190B45F-5F6E-1642-B542-CAD6D8FF92C6}"/>
              </a:ext>
            </a:extLst>
          </p:cNvPr>
          <p:cNvCxnSpPr>
            <a:cxnSpLocks/>
            <a:stCxn id="39" idx="2"/>
          </p:cNvCxnSpPr>
          <p:nvPr/>
        </p:nvCxnSpPr>
        <p:spPr>
          <a:xfrm>
            <a:off x="2420358" y="6153901"/>
            <a:ext cx="0" cy="454932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object 7"/>
          <p:cNvSpPr txBox="1">
            <a:spLocks noGrp="1"/>
          </p:cNvSpPr>
          <p:nvPr>
            <p:ph type="title"/>
          </p:nvPr>
        </p:nvSpPr>
        <p:spPr>
          <a:prstGeom prst="rect">
            <a:avLst/>
          </a:prstGeom>
        </p:spPr>
        <p:txBody>
          <a:bodyPr vert="horz" wrap="square" lIns="0" tIns="14604" rIns="0" bIns="0" rtlCol="0">
            <a:spAutoFit/>
          </a:bodyPr>
          <a:lstStyle/>
          <a:p>
            <a:pPr marL="12700">
              <a:lnSpc>
                <a:spcPct val="100000"/>
              </a:lnSpc>
              <a:spcBef>
                <a:spcPts val="114"/>
              </a:spcBef>
            </a:pPr>
            <a:r>
              <a:rPr sz="4400" spc="-85">
                <a:cs typeface="Tahoma"/>
              </a:rPr>
              <a:t>Tech</a:t>
            </a:r>
            <a:r>
              <a:rPr sz="4400" spc="-335">
                <a:cs typeface="Tahoma"/>
              </a:rPr>
              <a:t> </a:t>
            </a:r>
            <a:r>
              <a:rPr sz="4400">
                <a:cs typeface="Tahoma"/>
              </a:rPr>
              <a:t>Stack</a:t>
            </a:r>
          </a:p>
        </p:txBody>
      </p:sp>
      <p:sp>
        <p:nvSpPr>
          <p:cNvPr id="10" name="object 10"/>
          <p:cNvSpPr txBox="1"/>
          <p:nvPr/>
        </p:nvSpPr>
        <p:spPr>
          <a:xfrm>
            <a:off x="2362814" y="8680349"/>
            <a:ext cx="9914890" cy="578363"/>
          </a:xfrm>
          <a:prstGeom prst="rect">
            <a:avLst/>
          </a:prstGeom>
        </p:spPr>
        <p:txBody>
          <a:bodyPr vert="horz" wrap="square" lIns="0" tIns="11430" rIns="0" bIns="0" rtlCol="0">
            <a:spAutoFit/>
          </a:bodyPr>
          <a:lstStyle/>
          <a:p>
            <a:pPr marL="737235">
              <a:lnSpc>
                <a:spcPct val="100000"/>
              </a:lnSpc>
              <a:spcBef>
                <a:spcPts val="90"/>
              </a:spcBef>
            </a:pPr>
            <a:r>
              <a:rPr b="1" spc="-35">
                <a:latin typeface="Source Sans Pro" panose="020B0503030403020204" pitchFamily="34" charset="0"/>
                <a:ea typeface="Source Sans Pro" panose="020B0503030403020204" pitchFamily="34" charset="0"/>
                <a:cs typeface="Lucida Sans"/>
              </a:rPr>
              <a:t>Pro</a:t>
            </a:r>
            <a:r>
              <a:rPr b="1" spc="-114">
                <a:latin typeface="Source Sans Pro" panose="020B0503030403020204" pitchFamily="34" charset="0"/>
                <a:ea typeface="Source Sans Pro" panose="020B0503030403020204" pitchFamily="34" charset="0"/>
                <a:cs typeface="Lucida Sans"/>
              </a:rPr>
              <a:t>v</a:t>
            </a:r>
            <a:r>
              <a:rPr b="1" spc="-70">
                <a:latin typeface="Source Sans Pro" panose="020B0503030403020204" pitchFamily="34" charset="0"/>
                <a:ea typeface="Source Sans Pro" panose="020B0503030403020204" pitchFamily="34" charset="0"/>
                <a:cs typeface="Lucida Sans"/>
              </a:rPr>
              <a:t>i</a:t>
            </a:r>
            <a:r>
              <a:rPr b="1" spc="-130">
                <a:latin typeface="Source Sans Pro" panose="020B0503030403020204" pitchFamily="34" charset="0"/>
                <a:ea typeface="Source Sans Pro" panose="020B0503030403020204" pitchFamily="34" charset="0"/>
                <a:cs typeface="Lucida Sans"/>
              </a:rPr>
              <a:t>s</a:t>
            </a:r>
            <a:r>
              <a:rPr b="1" spc="-80">
                <a:latin typeface="Source Sans Pro" panose="020B0503030403020204" pitchFamily="34" charset="0"/>
                <a:ea typeface="Source Sans Pro" panose="020B0503030403020204" pitchFamily="34" charset="0"/>
                <a:cs typeface="Lucida Sans"/>
              </a:rPr>
              <a:t>i</a:t>
            </a:r>
            <a:r>
              <a:rPr b="1" spc="-65">
                <a:latin typeface="Source Sans Pro" panose="020B0503030403020204" pitchFamily="34" charset="0"/>
                <a:ea typeface="Source Sans Pro" panose="020B0503030403020204" pitchFamily="34" charset="0"/>
                <a:cs typeface="Lucida Sans"/>
              </a:rPr>
              <a:t>on</a:t>
            </a:r>
            <a:r>
              <a:rPr b="1" spc="-45">
                <a:latin typeface="Source Sans Pro" panose="020B0503030403020204" pitchFamily="34" charset="0"/>
                <a:ea typeface="Source Sans Pro" panose="020B0503030403020204" pitchFamily="34" charset="0"/>
                <a:cs typeface="Lucida Sans"/>
              </a:rPr>
              <a:t>i</a:t>
            </a:r>
            <a:r>
              <a:rPr b="1" spc="-105">
                <a:latin typeface="Source Sans Pro" panose="020B0503030403020204" pitchFamily="34" charset="0"/>
                <a:ea typeface="Source Sans Pro" panose="020B0503030403020204" pitchFamily="34" charset="0"/>
                <a:cs typeface="Lucida Sans"/>
              </a:rPr>
              <a:t>ng</a:t>
            </a:r>
            <a:endParaRPr lang="en-US" b="1" spc="-105">
              <a:latin typeface="Source Sans Pro" panose="020B0503030403020204" pitchFamily="34" charset="0"/>
              <a:ea typeface="Source Sans Pro" panose="020B0503030403020204" pitchFamily="34" charset="0"/>
              <a:cs typeface="Lucida Sans"/>
            </a:endParaRPr>
          </a:p>
          <a:p>
            <a:pPr marL="737235">
              <a:lnSpc>
                <a:spcPct val="100000"/>
              </a:lnSpc>
              <a:spcBef>
                <a:spcPts val="90"/>
              </a:spcBef>
            </a:pPr>
            <a:r>
              <a:rPr b="1" spc="-65">
                <a:latin typeface="Source Sans Pro" panose="020B0503030403020204" pitchFamily="34" charset="0"/>
                <a:ea typeface="Source Sans Pro" panose="020B0503030403020204" pitchFamily="34" charset="0"/>
                <a:cs typeface="Lucida Sans"/>
              </a:rPr>
              <a:t>In</a:t>
            </a:r>
            <a:r>
              <a:rPr b="1" spc="-45">
                <a:latin typeface="Source Sans Pro" panose="020B0503030403020204" pitchFamily="34" charset="0"/>
                <a:ea typeface="Source Sans Pro" panose="020B0503030403020204" pitchFamily="34" charset="0"/>
                <a:cs typeface="Lucida Sans"/>
              </a:rPr>
              <a:t>f</a:t>
            </a:r>
            <a:r>
              <a:rPr b="1" spc="-30">
                <a:latin typeface="Source Sans Pro" panose="020B0503030403020204" pitchFamily="34" charset="0"/>
                <a:ea typeface="Source Sans Pro" panose="020B0503030403020204" pitchFamily="34" charset="0"/>
                <a:cs typeface="Lucida Sans"/>
              </a:rPr>
              <a:t>r</a:t>
            </a:r>
            <a:r>
              <a:rPr b="1" spc="-45">
                <a:latin typeface="Source Sans Pro" panose="020B0503030403020204" pitchFamily="34" charset="0"/>
                <a:ea typeface="Source Sans Pro" panose="020B0503030403020204" pitchFamily="34" charset="0"/>
                <a:cs typeface="Lucida Sans"/>
              </a:rPr>
              <a:t>a</a:t>
            </a:r>
            <a:r>
              <a:rPr b="1" spc="-65">
                <a:latin typeface="Source Sans Pro" panose="020B0503030403020204" pitchFamily="34" charset="0"/>
                <a:ea typeface="Source Sans Pro" panose="020B0503030403020204" pitchFamily="34" charset="0"/>
                <a:cs typeface="Lucida Sans"/>
              </a:rPr>
              <a:t>str</a:t>
            </a:r>
            <a:r>
              <a:rPr b="1" spc="-45">
                <a:latin typeface="Source Sans Pro" panose="020B0503030403020204" pitchFamily="34" charset="0"/>
                <a:ea typeface="Source Sans Pro" panose="020B0503030403020204" pitchFamily="34" charset="0"/>
                <a:cs typeface="Lucida Sans"/>
              </a:rPr>
              <a:t>uct</a:t>
            </a:r>
            <a:r>
              <a:rPr b="1" spc="-35">
                <a:latin typeface="Source Sans Pro" panose="020B0503030403020204" pitchFamily="34" charset="0"/>
                <a:ea typeface="Source Sans Pro" panose="020B0503030403020204" pitchFamily="34" charset="0"/>
                <a:cs typeface="Lucida Sans"/>
              </a:rPr>
              <a:t>ure</a:t>
            </a:r>
            <a:endParaRPr>
              <a:latin typeface="Source Sans Pro" panose="020B0503030403020204" pitchFamily="34" charset="0"/>
              <a:ea typeface="Source Sans Pro" panose="020B0503030403020204" pitchFamily="34" charset="0"/>
              <a:cs typeface="Lucida Sans"/>
            </a:endParaRPr>
          </a:p>
        </p:txBody>
      </p:sp>
      <p:sp>
        <p:nvSpPr>
          <p:cNvPr id="11" name="object 11"/>
          <p:cNvSpPr txBox="1"/>
          <p:nvPr/>
        </p:nvSpPr>
        <p:spPr>
          <a:xfrm>
            <a:off x="2362814" y="7747105"/>
            <a:ext cx="9914890" cy="288541"/>
          </a:xfrm>
          <a:prstGeom prst="rect">
            <a:avLst/>
          </a:prstGeom>
        </p:spPr>
        <p:txBody>
          <a:bodyPr vert="horz" wrap="square" lIns="0" tIns="11430" rIns="0" bIns="0" rtlCol="0">
            <a:spAutoFit/>
          </a:bodyPr>
          <a:lstStyle/>
          <a:p>
            <a:pPr marL="737235">
              <a:lnSpc>
                <a:spcPct val="100000"/>
              </a:lnSpc>
              <a:spcBef>
                <a:spcPts val="90"/>
              </a:spcBef>
            </a:pPr>
            <a:r>
              <a:rPr b="1" spc="-55">
                <a:latin typeface="Source Sans Pro" panose="020B0503030403020204" pitchFamily="34" charset="0"/>
                <a:ea typeface="Source Sans Pro" panose="020B0503030403020204" pitchFamily="34" charset="0"/>
                <a:cs typeface="Lucida Sans"/>
              </a:rPr>
              <a:t>Persistence</a:t>
            </a:r>
            <a:endParaRPr>
              <a:latin typeface="Source Sans Pro" panose="020B0503030403020204" pitchFamily="34" charset="0"/>
              <a:ea typeface="Source Sans Pro" panose="020B0503030403020204" pitchFamily="34" charset="0"/>
              <a:cs typeface="Lucida Sans"/>
            </a:endParaRPr>
          </a:p>
        </p:txBody>
      </p:sp>
      <p:sp>
        <p:nvSpPr>
          <p:cNvPr id="12" name="object 12"/>
          <p:cNvSpPr txBox="1"/>
          <p:nvPr/>
        </p:nvSpPr>
        <p:spPr>
          <a:xfrm>
            <a:off x="2362814" y="6524316"/>
            <a:ext cx="9914890" cy="578363"/>
          </a:xfrm>
          <a:prstGeom prst="rect">
            <a:avLst/>
          </a:prstGeom>
        </p:spPr>
        <p:txBody>
          <a:bodyPr vert="horz" wrap="square" lIns="0" tIns="11430" rIns="0" bIns="0" rtlCol="0">
            <a:spAutoFit/>
          </a:bodyPr>
          <a:lstStyle/>
          <a:p>
            <a:pPr marL="737235">
              <a:lnSpc>
                <a:spcPct val="100000"/>
              </a:lnSpc>
              <a:spcBef>
                <a:spcPts val="90"/>
              </a:spcBef>
            </a:pPr>
            <a:r>
              <a:rPr b="1" spc="-20">
                <a:latin typeface="Source Sans Pro" panose="020B0503030403020204" pitchFamily="34" charset="0"/>
                <a:ea typeface="Source Sans Pro" panose="020B0503030403020204" pitchFamily="34" charset="0"/>
                <a:cs typeface="Lucida Sans"/>
              </a:rPr>
              <a:t>Ba</a:t>
            </a:r>
            <a:r>
              <a:rPr b="1" spc="-25">
                <a:latin typeface="Source Sans Pro" panose="020B0503030403020204" pitchFamily="34" charset="0"/>
                <a:ea typeface="Source Sans Pro" panose="020B0503030403020204" pitchFamily="34" charset="0"/>
                <a:cs typeface="Lucida Sans"/>
              </a:rPr>
              <a:t>c</a:t>
            </a:r>
            <a:r>
              <a:rPr b="1" spc="-105">
                <a:latin typeface="Source Sans Pro" panose="020B0503030403020204" pitchFamily="34" charset="0"/>
                <a:ea typeface="Source Sans Pro" panose="020B0503030403020204" pitchFamily="34" charset="0"/>
                <a:cs typeface="Lucida Sans"/>
              </a:rPr>
              <a:t>k</a:t>
            </a:r>
            <a:r>
              <a:rPr b="1" spc="20">
                <a:latin typeface="Source Sans Pro" panose="020B0503030403020204" pitchFamily="34" charset="0"/>
                <a:ea typeface="Source Sans Pro" panose="020B0503030403020204" pitchFamily="34" charset="0"/>
                <a:cs typeface="Lucida Sans"/>
              </a:rPr>
              <a:t>-</a:t>
            </a:r>
            <a:r>
              <a:rPr b="1" spc="-45">
                <a:latin typeface="Source Sans Pro" panose="020B0503030403020204" pitchFamily="34" charset="0"/>
                <a:ea typeface="Source Sans Pro" panose="020B0503030403020204" pitchFamily="34" charset="0"/>
                <a:cs typeface="Lucida Sans"/>
              </a:rPr>
              <a:t>end</a:t>
            </a:r>
            <a:r>
              <a:rPr b="1" spc="-105">
                <a:latin typeface="Source Sans Pro" panose="020B0503030403020204" pitchFamily="34" charset="0"/>
                <a:ea typeface="Source Sans Pro" panose="020B0503030403020204" pitchFamily="34" charset="0"/>
                <a:cs typeface="Lucida Sans"/>
              </a:rPr>
              <a:t> </a:t>
            </a:r>
            <a:endParaRPr lang="en-US" b="1" spc="-105">
              <a:latin typeface="Source Sans Pro" panose="020B0503030403020204" pitchFamily="34" charset="0"/>
              <a:ea typeface="Source Sans Pro" panose="020B0503030403020204" pitchFamily="34" charset="0"/>
              <a:cs typeface="Lucida Sans"/>
            </a:endParaRPr>
          </a:p>
          <a:p>
            <a:pPr marL="737235">
              <a:lnSpc>
                <a:spcPct val="100000"/>
              </a:lnSpc>
              <a:spcBef>
                <a:spcPts val="90"/>
              </a:spcBef>
            </a:pPr>
            <a:r>
              <a:rPr b="1" spc="-60">
                <a:latin typeface="Source Sans Pro" panose="020B0503030403020204" pitchFamily="34" charset="0"/>
                <a:ea typeface="Source Sans Pro" panose="020B0503030403020204" pitchFamily="34" charset="0"/>
                <a:cs typeface="Lucida Sans"/>
              </a:rPr>
              <a:t>Serv</a:t>
            </a:r>
            <a:r>
              <a:rPr b="1" spc="-45">
                <a:latin typeface="Source Sans Pro" panose="020B0503030403020204" pitchFamily="34" charset="0"/>
                <a:ea typeface="Source Sans Pro" panose="020B0503030403020204" pitchFamily="34" charset="0"/>
                <a:cs typeface="Lucida Sans"/>
              </a:rPr>
              <a:t>ice</a:t>
            </a:r>
            <a:r>
              <a:rPr b="1" spc="-105">
                <a:latin typeface="Source Sans Pro" panose="020B0503030403020204" pitchFamily="34" charset="0"/>
                <a:ea typeface="Source Sans Pro" panose="020B0503030403020204" pitchFamily="34" charset="0"/>
                <a:cs typeface="Lucida Sans"/>
              </a:rPr>
              <a:t> </a:t>
            </a:r>
            <a:r>
              <a:rPr b="1" spc="-185">
                <a:latin typeface="Source Sans Pro" panose="020B0503030403020204" pitchFamily="34" charset="0"/>
                <a:ea typeface="Source Sans Pro" panose="020B0503030403020204" pitchFamily="34" charset="0"/>
                <a:cs typeface="Lucida Sans"/>
              </a:rPr>
              <a:t>T</a:t>
            </a:r>
            <a:r>
              <a:rPr b="1" spc="-100">
                <a:latin typeface="Source Sans Pro" panose="020B0503030403020204" pitchFamily="34" charset="0"/>
                <a:ea typeface="Source Sans Pro" panose="020B0503030403020204" pitchFamily="34" charset="0"/>
                <a:cs typeface="Lucida Sans"/>
              </a:rPr>
              <a:t>i</a:t>
            </a:r>
            <a:r>
              <a:rPr b="1" spc="-35">
                <a:latin typeface="Source Sans Pro" panose="020B0503030403020204" pitchFamily="34" charset="0"/>
                <a:ea typeface="Source Sans Pro" panose="020B0503030403020204" pitchFamily="34" charset="0"/>
                <a:cs typeface="Lucida Sans"/>
              </a:rPr>
              <a:t>er</a:t>
            </a:r>
            <a:endParaRPr>
              <a:latin typeface="Source Sans Pro" panose="020B0503030403020204" pitchFamily="34" charset="0"/>
              <a:ea typeface="Source Sans Pro" panose="020B0503030403020204" pitchFamily="34" charset="0"/>
              <a:cs typeface="Lucida Sans"/>
            </a:endParaRPr>
          </a:p>
        </p:txBody>
      </p:sp>
      <p:sp>
        <p:nvSpPr>
          <p:cNvPr id="13" name="object 13"/>
          <p:cNvSpPr txBox="1"/>
          <p:nvPr/>
        </p:nvSpPr>
        <p:spPr>
          <a:xfrm>
            <a:off x="3123652" y="5550269"/>
            <a:ext cx="335915" cy="288541"/>
          </a:xfrm>
          <a:prstGeom prst="rect">
            <a:avLst/>
          </a:prstGeom>
        </p:spPr>
        <p:txBody>
          <a:bodyPr vert="horz" wrap="square" lIns="0" tIns="11430" rIns="0" bIns="0" rtlCol="0">
            <a:spAutoFit/>
          </a:bodyPr>
          <a:lstStyle/>
          <a:p>
            <a:pPr marL="12700">
              <a:lnSpc>
                <a:spcPct val="100000"/>
              </a:lnSpc>
              <a:spcBef>
                <a:spcPts val="90"/>
              </a:spcBef>
            </a:pPr>
            <a:r>
              <a:rPr b="1" spc="-60">
                <a:latin typeface="Source Sans Pro" panose="020B0503030403020204" pitchFamily="34" charset="0"/>
                <a:ea typeface="Source Sans Pro" panose="020B0503030403020204" pitchFamily="34" charset="0"/>
                <a:cs typeface="Lucida Sans"/>
              </a:rPr>
              <a:t>API</a:t>
            </a:r>
            <a:endParaRPr>
              <a:latin typeface="Source Sans Pro" panose="020B0503030403020204" pitchFamily="34" charset="0"/>
              <a:ea typeface="Source Sans Pro" panose="020B0503030403020204" pitchFamily="34" charset="0"/>
              <a:cs typeface="Lucida Sans"/>
            </a:endParaRPr>
          </a:p>
        </p:txBody>
      </p:sp>
      <p:sp>
        <p:nvSpPr>
          <p:cNvPr id="15" name="object 15"/>
          <p:cNvSpPr txBox="1"/>
          <p:nvPr/>
        </p:nvSpPr>
        <p:spPr>
          <a:xfrm>
            <a:off x="701782" y="3238904"/>
            <a:ext cx="2532380" cy="872674"/>
          </a:xfrm>
          <a:prstGeom prst="rect">
            <a:avLst/>
          </a:prstGeom>
        </p:spPr>
        <p:txBody>
          <a:bodyPr vert="horz" wrap="square" lIns="0" tIns="26034" rIns="0" bIns="0" rtlCol="0" anchor="t">
            <a:spAutoFit/>
          </a:bodyPr>
          <a:lstStyle/>
          <a:p>
            <a:pPr marL="295275" marR="5080" indent="-283210" algn="ctr">
              <a:lnSpc>
                <a:spcPts val="3160"/>
              </a:lnSpc>
              <a:spcBef>
                <a:spcPts val="204"/>
              </a:spcBef>
            </a:pPr>
            <a:r>
              <a:rPr lang="en-GB" sz="2800" b="1" spc="-70">
                <a:latin typeface="Source Sans Pro"/>
                <a:ea typeface="Source Sans Pro"/>
                <a:cs typeface="Lucida Sans"/>
              </a:rPr>
              <a:t>Com</a:t>
            </a:r>
            <a:r>
              <a:rPr lang="en-GB" sz="2800" b="1" spc="-95">
                <a:latin typeface="Source Sans Pro"/>
                <a:ea typeface="Source Sans Pro"/>
                <a:cs typeface="Lucida Sans"/>
              </a:rPr>
              <a:t>m</a:t>
            </a:r>
            <a:r>
              <a:rPr lang="en-GB" sz="2800" b="1" spc="-85">
                <a:latin typeface="Source Sans Pro"/>
                <a:ea typeface="Source Sans Pro"/>
                <a:cs typeface="Lucida Sans"/>
              </a:rPr>
              <a:t>ercetools</a:t>
            </a:r>
            <a:endParaRPr lang="en-US" sz="2800" b="1" spc="-85">
              <a:latin typeface="Source Sans Pro"/>
              <a:ea typeface="Source Sans Pro"/>
              <a:cs typeface="Lucida Sans"/>
            </a:endParaRPr>
          </a:p>
          <a:p>
            <a:pPr marL="295275" marR="5080" indent="-283210" algn="ctr">
              <a:lnSpc>
                <a:spcPts val="3160"/>
              </a:lnSpc>
              <a:spcBef>
                <a:spcPts val="204"/>
              </a:spcBef>
            </a:pPr>
            <a:r>
              <a:rPr lang="en-US" sz="2800" b="1" spc="-95">
                <a:latin typeface="Source Sans Pro" panose="020B0503030403020204" pitchFamily="34" charset="0"/>
                <a:ea typeface="Source Sans Pro" panose="020B0503030403020204" pitchFamily="34" charset="0"/>
                <a:cs typeface="Lucida Sans"/>
              </a:rPr>
              <a:t>touchpoints</a:t>
            </a:r>
            <a:endParaRPr lang="en-US" sz="2650">
              <a:latin typeface="Source Sans Pro" panose="020B0503030403020204" pitchFamily="34" charset="0"/>
              <a:ea typeface="Source Sans Pro" panose="020B0503030403020204" pitchFamily="34" charset="0"/>
              <a:cs typeface="Lucida Sans"/>
            </a:endParaRPr>
          </a:p>
        </p:txBody>
      </p:sp>
      <p:sp>
        <p:nvSpPr>
          <p:cNvPr id="36" name="object 36"/>
          <p:cNvSpPr txBox="1"/>
          <p:nvPr/>
        </p:nvSpPr>
        <p:spPr>
          <a:xfrm>
            <a:off x="2362814" y="9758227"/>
            <a:ext cx="9914890" cy="578363"/>
          </a:xfrm>
          <a:prstGeom prst="rect">
            <a:avLst/>
          </a:prstGeom>
        </p:spPr>
        <p:txBody>
          <a:bodyPr vert="horz" wrap="square" lIns="0" tIns="11430" rIns="0" bIns="0" rtlCol="0">
            <a:spAutoFit/>
          </a:bodyPr>
          <a:lstStyle/>
          <a:p>
            <a:pPr marL="737235">
              <a:lnSpc>
                <a:spcPct val="100000"/>
              </a:lnSpc>
              <a:spcBef>
                <a:spcPts val="90"/>
              </a:spcBef>
            </a:pPr>
            <a:r>
              <a:rPr b="1" spc="-80">
                <a:latin typeface="Source Sans Pro" panose="020B0503030403020204" pitchFamily="34" charset="0"/>
                <a:ea typeface="Source Sans Pro" panose="020B0503030403020204" pitchFamily="34" charset="0"/>
                <a:cs typeface="Lucida Sans"/>
              </a:rPr>
              <a:t>Cl</a:t>
            </a:r>
            <a:r>
              <a:rPr b="1" spc="-105">
                <a:latin typeface="Source Sans Pro" panose="020B0503030403020204" pitchFamily="34" charset="0"/>
                <a:ea typeface="Source Sans Pro" panose="020B0503030403020204" pitchFamily="34" charset="0"/>
                <a:cs typeface="Lucida Sans"/>
              </a:rPr>
              <a:t>o</a:t>
            </a:r>
            <a:r>
              <a:rPr b="1" spc="-55">
                <a:latin typeface="Source Sans Pro" panose="020B0503030403020204" pitchFamily="34" charset="0"/>
                <a:ea typeface="Source Sans Pro" panose="020B0503030403020204" pitchFamily="34" charset="0"/>
                <a:cs typeface="Lucida Sans"/>
              </a:rPr>
              <a:t>ud</a:t>
            </a:r>
            <a:r>
              <a:rPr b="1" spc="-95">
                <a:latin typeface="Source Sans Pro" panose="020B0503030403020204" pitchFamily="34" charset="0"/>
                <a:ea typeface="Source Sans Pro" panose="020B0503030403020204" pitchFamily="34" charset="0"/>
                <a:cs typeface="Lucida Sans"/>
              </a:rPr>
              <a:t> </a:t>
            </a:r>
            <a:endParaRPr lang="en-US" b="1" spc="-95">
              <a:latin typeface="Source Sans Pro" panose="020B0503030403020204" pitchFamily="34" charset="0"/>
              <a:ea typeface="Source Sans Pro" panose="020B0503030403020204" pitchFamily="34" charset="0"/>
              <a:cs typeface="Lucida Sans"/>
            </a:endParaRPr>
          </a:p>
          <a:p>
            <a:pPr marL="737235">
              <a:lnSpc>
                <a:spcPct val="100000"/>
              </a:lnSpc>
              <a:spcBef>
                <a:spcPts val="90"/>
              </a:spcBef>
            </a:pPr>
            <a:r>
              <a:rPr b="1" spc="-45">
                <a:latin typeface="Source Sans Pro" panose="020B0503030403020204" pitchFamily="34" charset="0"/>
                <a:ea typeface="Source Sans Pro" panose="020B0503030403020204" pitchFamily="34" charset="0"/>
                <a:cs typeface="Lucida Sans"/>
              </a:rPr>
              <a:t>I</a:t>
            </a:r>
            <a:r>
              <a:rPr b="1" spc="-60">
                <a:latin typeface="Source Sans Pro" panose="020B0503030403020204" pitchFamily="34" charset="0"/>
                <a:ea typeface="Source Sans Pro" panose="020B0503030403020204" pitchFamily="34" charset="0"/>
                <a:cs typeface="Lucida Sans"/>
              </a:rPr>
              <a:t>nfras</a:t>
            </a:r>
            <a:r>
              <a:rPr b="1" spc="-55">
                <a:latin typeface="Source Sans Pro" panose="020B0503030403020204" pitchFamily="34" charset="0"/>
                <a:ea typeface="Source Sans Pro" panose="020B0503030403020204" pitchFamily="34" charset="0"/>
                <a:cs typeface="Lucida Sans"/>
              </a:rPr>
              <a:t>truc</a:t>
            </a:r>
            <a:r>
              <a:rPr b="1" spc="-40">
                <a:latin typeface="Source Sans Pro" panose="020B0503030403020204" pitchFamily="34" charset="0"/>
                <a:ea typeface="Source Sans Pro" panose="020B0503030403020204" pitchFamily="34" charset="0"/>
                <a:cs typeface="Lucida Sans"/>
              </a:rPr>
              <a:t>tur</a:t>
            </a:r>
            <a:r>
              <a:rPr b="1" spc="-20">
                <a:latin typeface="Source Sans Pro" panose="020B0503030403020204" pitchFamily="34" charset="0"/>
                <a:ea typeface="Source Sans Pro" panose="020B0503030403020204" pitchFamily="34" charset="0"/>
                <a:cs typeface="Lucida Sans"/>
              </a:rPr>
              <a:t>e</a:t>
            </a:r>
            <a:endParaRPr>
              <a:latin typeface="Source Sans Pro" panose="020B0503030403020204" pitchFamily="34" charset="0"/>
              <a:ea typeface="Source Sans Pro" panose="020B0503030403020204" pitchFamily="34" charset="0"/>
              <a:cs typeface="Lucida Sans"/>
            </a:endParaRPr>
          </a:p>
        </p:txBody>
      </p:sp>
      <p:pic>
        <p:nvPicPr>
          <p:cNvPr id="43" name="object 43"/>
          <p:cNvPicPr/>
          <p:nvPr/>
        </p:nvPicPr>
        <p:blipFill>
          <a:blip r:embed="rId3" cstate="print"/>
          <a:stretch>
            <a:fillRect/>
          </a:stretch>
        </p:blipFill>
        <p:spPr>
          <a:xfrm>
            <a:off x="8181791" y="9505519"/>
            <a:ext cx="1025696" cy="1025696"/>
          </a:xfrm>
          <a:prstGeom prst="rect">
            <a:avLst/>
          </a:prstGeom>
        </p:spPr>
      </p:pic>
      <p:sp>
        <p:nvSpPr>
          <p:cNvPr id="49" name="object 49"/>
          <p:cNvSpPr txBox="1"/>
          <p:nvPr/>
        </p:nvSpPr>
        <p:spPr>
          <a:xfrm>
            <a:off x="18989174" y="10728349"/>
            <a:ext cx="204470" cy="330200"/>
          </a:xfrm>
          <a:prstGeom prst="rect">
            <a:avLst/>
          </a:prstGeom>
        </p:spPr>
        <p:txBody>
          <a:bodyPr vert="horz" wrap="square" lIns="0" tIns="29209" rIns="0" bIns="0" rtlCol="0">
            <a:spAutoFit/>
          </a:bodyPr>
          <a:lstStyle/>
          <a:p>
            <a:pPr marL="38100">
              <a:lnSpc>
                <a:spcPct val="100000"/>
              </a:lnSpc>
              <a:spcBef>
                <a:spcPts val="229"/>
              </a:spcBef>
            </a:pPr>
            <a:fld id="{81D60167-4931-47E6-BA6A-407CBD079E47}" type="slidenum">
              <a:rPr sz="1750" spc="-100" dirty="0">
                <a:solidFill>
                  <a:srgbClr val="D0D1D1"/>
                </a:solidFill>
                <a:latin typeface="Lucida Sans"/>
                <a:cs typeface="Lucida Sans"/>
              </a:rPr>
              <a:t>5</a:t>
            </a:fld>
            <a:endParaRPr sz="1750">
              <a:latin typeface="Lucida Sans"/>
              <a:cs typeface="Lucida Sans"/>
            </a:endParaRPr>
          </a:p>
        </p:txBody>
      </p:sp>
      <p:sp>
        <p:nvSpPr>
          <p:cNvPr id="73" name="Text Placeholder 2">
            <a:extLst>
              <a:ext uri="{FF2B5EF4-FFF2-40B4-BE49-F238E27FC236}">
                <a16:creationId xmlns:a16="http://schemas.microsoft.com/office/drawing/2014/main" id="{2A1D9754-168E-B945-8295-96DAE3A8B411}"/>
              </a:ext>
            </a:extLst>
          </p:cNvPr>
          <p:cNvSpPr txBox="1">
            <a:spLocks/>
          </p:cNvSpPr>
          <p:nvPr/>
        </p:nvSpPr>
        <p:spPr>
          <a:xfrm>
            <a:off x="13478836" y="3617637"/>
            <a:ext cx="6938605" cy="2795435"/>
          </a:xfrm>
          <a:prstGeom prst="rect">
            <a:avLst/>
          </a:prstGeom>
        </p:spPr>
        <p:txBody>
          <a:bodyPr vert="horz" lIns="0" tIns="0" rIns="0" bIns="0" rtlCol="0">
            <a:noAutofit/>
          </a:bodyPr>
          <a:lstStyle>
            <a:lvl1pPr marL="376952" marR="0" indent="-376952" algn="l" defTabSz="2010411" rtl="0" eaLnBrk="1" fontAlgn="auto" latinLnBrk="0" hangingPunct="1">
              <a:lnSpc>
                <a:spcPts val="3517"/>
              </a:lnSpc>
              <a:spcBef>
                <a:spcPts val="580"/>
              </a:spcBef>
              <a:spcAft>
                <a:spcPts val="660"/>
              </a:spcAft>
              <a:buClr>
                <a:srgbClr val="FFD200"/>
              </a:buClr>
              <a:buSzPct val="150000"/>
              <a:buFont typeface="Wingdings" pitchFamily="2" charset="2"/>
              <a:buChar char="§"/>
              <a:tabLst/>
              <a:defRPr sz="2419" kern="1200">
                <a:solidFill>
                  <a:schemeClr val="tx1"/>
                </a:solidFill>
                <a:latin typeface="+mj-lt"/>
                <a:ea typeface="+mn-ea"/>
                <a:cs typeface="+mn-cs"/>
              </a:defRPr>
            </a:lvl1pPr>
            <a:lvl2pPr marL="1382157" indent="-376952"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2pPr>
            <a:lvl3pPr marL="2387363" indent="-376952"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3pPr>
            <a:lvl4pPr marL="3643870" indent="-628253" algn="l" defTabSz="2010411" rtl="0" eaLnBrk="1" latinLnBrk="0" hangingPunct="1">
              <a:lnSpc>
                <a:spcPct val="90000"/>
              </a:lnSpc>
              <a:spcBef>
                <a:spcPts val="1100"/>
              </a:spcBef>
              <a:buClr>
                <a:srgbClr val="FFD200"/>
              </a:buClr>
              <a:buSzPct val="150000"/>
              <a:buFont typeface="Wingdings" pitchFamily="2" charset="2"/>
              <a:buChar char="§"/>
              <a:defRPr sz="2419" kern="1200">
                <a:solidFill>
                  <a:schemeClr val="tx1"/>
                </a:solidFill>
                <a:latin typeface="+mn-lt"/>
                <a:ea typeface="+mn-ea"/>
                <a:cs typeface="+mn-cs"/>
              </a:defRPr>
            </a:lvl4pPr>
            <a:lvl5pPr marL="4020821" indent="0" algn="l" defTabSz="2010411" rtl="0" eaLnBrk="1" latinLnBrk="0" hangingPunct="1">
              <a:lnSpc>
                <a:spcPct val="90000"/>
              </a:lnSpc>
              <a:spcBef>
                <a:spcPts val="1100"/>
              </a:spcBef>
              <a:buFont typeface="Arial" panose="020B0604020202020204" pitchFamily="34" charset="0"/>
              <a:buNone/>
              <a:defRPr sz="3958" kern="1200">
                <a:solidFill>
                  <a:schemeClr val="tx1"/>
                </a:solidFill>
                <a:latin typeface="+mn-lt"/>
                <a:ea typeface="+mn-ea"/>
                <a:cs typeface="+mn-cs"/>
              </a:defRPr>
            </a:lvl5pPr>
            <a:lvl6pPr marL="5528629"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6pPr>
            <a:lvl7pPr marL="6533834"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7pPr>
            <a:lvl8pPr marL="7539040"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8pPr>
            <a:lvl9pPr marL="8544244" indent="-502602" algn="l" defTabSz="2010411" rtl="0" eaLnBrk="1" latinLnBrk="0" hangingPunct="1">
              <a:lnSpc>
                <a:spcPct val="90000"/>
              </a:lnSpc>
              <a:spcBef>
                <a:spcPts val="1100"/>
              </a:spcBef>
              <a:buFont typeface="Arial" panose="020B0604020202020204" pitchFamily="34" charset="0"/>
              <a:buChar char="•"/>
              <a:defRPr sz="3958" kern="1200">
                <a:solidFill>
                  <a:schemeClr val="tx1"/>
                </a:solidFill>
                <a:latin typeface="+mn-lt"/>
                <a:ea typeface="+mn-ea"/>
                <a:cs typeface="+mn-cs"/>
              </a:defRPr>
            </a:lvl9pPr>
          </a:lstStyle>
          <a:p>
            <a:pPr>
              <a:lnSpc>
                <a:spcPct val="150000"/>
              </a:lnSpc>
            </a:pPr>
            <a:r>
              <a:rPr lang="en-US" sz="2600" b="1">
                <a:solidFill>
                  <a:schemeClr val="bg1"/>
                </a:solidFill>
                <a:latin typeface="Source Sans Pro" panose="020B0503030403020204" pitchFamily="34" charset="0"/>
                <a:ea typeface="Source Sans Pro" panose="020B0503030403020204" pitchFamily="34" charset="0"/>
              </a:rPr>
              <a:t>Horizontally scalable, distributed  architecture</a:t>
            </a:r>
          </a:p>
          <a:p>
            <a:pPr>
              <a:lnSpc>
                <a:spcPct val="150000"/>
              </a:lnSpc>
            </a:pPr>
            <a:r>
              <a:rPr lang="en-US" sz="2600" b="1">
                <a:solidFill>
                  <a:schemeClr val="bg1"/>
                </a:solidFill>
                <a:latin typeface="Source Sans Pro" panose="020B0503030403020204" pitchFamily="34" charset="0"/>
                <a:ea typeface="Source Sans Pro" panose="020B0503030403020204" pitchFamily="34" charset="0"/>
              </a:rPr>
              <a:t>Auto-scales</a:t>
            </a:r>
          </a:p>
          <a:p>
            <a:pPr>
              <a:lnSpc>
                <a:spcPct val="150000"/>
              </a:lnSpc>
            </a:pPr>
            <a:r>
              <a:rPr lang="en-US" sz="2600" b="1" spc="-10">
                <a:solidFill>
                  <a:schemeClr val="bg1"/>
                </a:solidFill>
                <a:latin typeface="Source Sans Pro" panose="020B0503030403020204" pitchFamily="34" charset="0"/>
                <a:ea typeface="Source Sans Pro" panose="020B0503030403020204" pitchFamily="34" charset="0"/>
              </a:rPr>
              <a:t>Multi-tenant</a:t>
            </a:r>
            <a:endParaRPr lang="ru-RU" sz="2600" b="1" spc="-40">
              <a:solidFill>
                <a:schemeClr val="bg1"/>
              </a:solidFill>
              <a:latin typeface="Source Sans Pro" panose="020B0503030403020204" pitchFamily="34" charset="0"/>
              <a:ea typeface="Source Sans Pro" panose="020B0503030403020204" pitchFamily="34" charset="0"/>
            </a:endParaRPr>
          </a:p>
        </p:txBody>
      </p:sp>
      <p:sp>
        <p:nvSpPr>
          <p:cNvPr id="79" name="object 15">
            <a:extLst>
              <a:ext uri="{FF2B5EF4-FFF2-40B4-BE49-F238E27FC236}">
                <a16:creationId xmlns:a16="http://schemas.microsoft.com/office/drawing/2014/main" id="{DD264DCE-46C8-7543-8B26-CAB715EFB55A}"/>
              </a:ext>
            </a:extLst>
          </p:cNvPr>
          <p:cNvSpPr txBox="1"/>
          <p:nvPr/>
        </p:nvSpPr>
        <p:spPr>
          <a:xfrm>
            <a:off x="4047164" y="3238904"/>
            <a:ext cx="2532380" cy="436657"/>
          </a:xfrm>
          <a:prstGeom prst="rect">
            <a:avLst/>
          </a:prstGeom>
        </p:spPr>
        <p:txBody>
          <a:bodyPr vert="horz" wrap="square" lIns="0" tIns="26034" rIns="0" bIns="0" rtlCol="0">
            <a:spAutoFit/>
          </a:bodyPr>
          <a:lstStyle/>
          <a:p>
            <a:pPr marL="295275" marR="5080" indent="-283210" algn="ctr">
              <a:lnSpc>
                <a:spcPts val="3160"/>
              </a:lnSpc>
              <a:spcBef>
                <a:spcPts val="204"/>
              </a:spcBef>
            </a:pPr>
            <a:r>
              <a:rPr lang="en-US" sz="2800" b="1" spc="-70">
                <a:latin typeface="Source Sans Pro" panose="020B0503030403020204" pitchFamily="34" charset="0"/>
                <a:ea typeface="Source Sans Pro" panose="020B0503030403020204" pitchFamily="34" charset="0"/>
                <a:cs typeface="Lucida Sans"/>
              </a:rPr>
              <a:t>UIs</a:t>
            </a:r>
            <a:endParaRPr sz="2650">
              <a:latin typeface="Source Sans Pro" panose="020B0503030403020204" pitchFamily="34" charset="0"/>
              <a:ea typeface="Source Sans Pro" panose="020B0503030403020204" pitchFamily="34" charset="0"/>
              <a:cs typeface="Lucida Sans"/>
            </a:endParaRPr>
          </a:p>
        </p:txBody>
      </p:sp>
      <p:sp>
        <p:nvSpPr>
          <p:cNvPr id="80" name="object 15">
            <a:extLst>
              <a:ext uri="{FF2B5EF4-FFF2-40B4-BE49-F238E27FC236}">
                <a16:creationId xmlns:a16="http://schemas.microsoft.com/office/drawing/2014/main" id="{AE387656-F4A1-214D-AA7E-8AF5EF4DC09D}"/>
              </a:ext>
            </a:extLst>
          </p:cNvPr>
          <p:cNvSpPr txBox="1"/>
          <p:nvPr/>
        </p:nvSpPr>
        <p:spPr>
          <a:xfrm>
            <a:off x="7644670" y="3238904"/>
            <a:ext cx="2532380" cy="436657"/>
          </a:xfrm>
          <a:prstGeom prst="rect">
            <a:avLst/>
          </a:prstGeom>
        </p:spPr>
        <p:txBody>
          <a:bodyPr vert="horz" wrap="square" lIns="0" tIns="26034" rIns="0" bIns="0" rtlCol="0">
            <a:spAutoFit/>
          </a:bodyPr>
          <a:lstStyle/>
          <a:p>
            <a:pPr marL="295275" marR="5080" indent="-283210" algn="ctr">
              <a:lnSpc>
                <a:spcPts val="3160"/>
              </a:lnSpc>
              <a:spcBef>
                <a:spcPts val="204"/>
              </a:spcBef>
            </a:pPr>
            <a:r>
              <a:rPr lang="en-US" sz="2800" b="1" spc="-70">
                <a:latin typeface="Source Sans Pro" panose="020B0503030403020204" pitchFamily="34" charset="0"/>
                <a:ea typeface="Source Sans Pro" panose="020B0503030403020204" pitchFamily="34" charset="0"/>
                <a:cs typeface="Lucida Sans"/>
              </a:rPr>
              <a:t>SDK`s</a:t>
            </a:r>
            <a:endParaRPr sz="2650">
              <a:latin typeface="Source Sans Pro" panose="020B0503030403020204" pitchFamily="34" charset="0"/>
              <a:ea typeface="Source Sans Pro" panose="020B0503030403020204" pitchFamily="34" charset="0"/>
              <a:cs typeface="Lucida Sans"/>
            </a:endParaRPr>
          </a:p>
        </p:txBody>
      </p:sp>
      <p:pic>
        <p:nvPicPr>
          <p:cNvPr id="3" name="Graphic 2">
            <a:extLst>
              <a:ext uri="{FF2B5EF4-FFF2-40B4-BE49-F238E27FC236}">
                <a16:creationId xmlns:a16="http://schemas.microsoft.com/office/drawing/2014/main" id="{D9862F00-97F5-B34C-8516-711A02E3E5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8515" y="2104579"/>
            <a:ext cx="1120557" cy="769539"/>
          </a:xfrm>
          <a:prstGeom prst="rect">
            <a:avLst/>
          </a:prstGeom>
        </p:spPr>
      </p:pic>
      <p:pic>
        <p:nvPicPr>
          <p:cNvPr id="14" name="Graphic 13">
            <a:extLst>
              <a:ext uri="{FF2B5EF4-FFF2-40B4-BE49-F238E27FC236}">
                <a16:creationId xmlns:a16="http://schemas.microsoft.com/office/drawing/2014/main" id="{3AE75A56-2B08-374A-8EAD-A0C99FA742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3416" y="2142986"/>
            <a:ext cx="1143000" cy="749300"/>
          </a:xfrm>
          <a:prstGeom prst="rect">
            <a:avLst/>
          </a:prstGeom>
        </p:spPr>
      </p:pic>
      <p:pic>
        <p:nvPicPr>
          <p:cNvPr id="39" name="Graphic 38">
            <a:extLst>
              <a:ext uri="{FF2B5EF4-FFF2-40B4-BE49-F238E27FC236}">
                <a16:creationId xmlns:a16="http://schemas.microsoft.com/office/drawing/2014/main" id="{8B5561BD-0026-984C-9D3D-B82094DAC7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831" y="5250848"/>
            <a:ext cx="903053" cy="903053"/>
          </a:xfrm>
          <a:prstGeom prst="rect">
            <a:avLst/>
          </a:prstGeom>
        </p:spPr>
      </p:pic>
      <p:grpSp>
        <p:nvGrpSpPr>
          <p:cNvPr id="38" name="Group 37">
            <a:extLst>
              <a:ext uri="{FF2B5EF4-FFF2-40B4-BE49-F238E27FC236}">
                <a16:creationId xmlns:a16="http://schemas.microsoft.com/office/drawing/2014/main" id="{DD3DC65B-3D92-4C4E-9A6A-3BF399A0485E}"/>
              </a:ext>
            </a:extLst>
          </p:cNvPr>
          <p:cNvGrpSpPr/>
          <p:nvPr/>
        </p:nvGrpSpPr>
        <p:grpSpPr>
          <a:xfrm>
            <a:off x="466205" y="7165484"/>
            <a:ext cx="1144293" cy="2101890"/>
            <a:chOff x="466205" y="7241330"/>
            <a:chExt cx="1144293" cy="2101890"/>
          </a:xfrm>
        </p:grpSpPr>
        <p:sp>
          <p:nvSpPr>
            <p:cNvPr id="91" name="object 5">
              <a:extLst>
                <a:ext uri="{FF2B5EF4-FFF2-40B4-BE49-F238E27FC236}">
                  <a16:creationId xmlns:a16="http://schemas.microsoft.com/office/drawing/2014/main" id="{69387507-EF99-0748-8A6F-082191B7D7EA}"/>
                </a:ext>
              </a:extLst>
            </p:cNvPr>
            <p:cNvSpPr/>
            <p:nvPr/>
          </p:nvSpPr>
          <p:spPr>
            <a:xfrm flipV="1">
              <a:off x="786572" y="7257385"/>
              <a:ext cx="303490" cy="2069780"/>
            </a:xfrm>
            <a:custGeom>
              <a:avLst/>
              <a:gdLst/>
              <a:ahLst/>
              <a:cxnLst/>
              <a:rect l="l" t="t" r="r" b="b"/>
              <a:pathLst>
                <a:path w="11204575" h="4278630">
                  <a:moveTo>
                    <a:pt x="11204266" y="0"/>
                  </a:moveTo>
                  <a:lnTo>
                    <a:pt x="0" y="0"/>
                  </a:lnTo>
                  <a:lnTo>
                    <a:pt x="0" y="4278403"/>
                  </a:lnTo>
                  <a:lnTo>
                    <a:pt x="11204266" y="4278403"/>
                  </a:lnTo>
                  <a:lnTo>
                    <a:pt x="11204266" y="0"/>
                  </a:lnTo>
                  <a:close/>
                </a:path>
              </a:pathLst>
            </a:custGeom>
            <a:solidFill>
              <a:srgbClr val="FFD300"/>
            </a:solidFill>
          </p:spPr>
          <p:txBody>
            <a:bodyPr wrap="square" lIns="0" tIns="0" rIns="0" bIns="0" rtlCol="0"/>
            <a:lstStyle/>
            <a:p>
              <a:pPr algn="ctr"/>
              <a:endParaRPr>
                <a:solidFill>
                  <a:srgbClr val="FFFF00"/>
                </a:solidFill>
              </a:endParaRPr>
            </a:p>
          </p:txBody>
        </p:sp>
        <p:sp>
          <p:nvSpPr>
            <p:cNvPr id="6" name="object 6"/>
            <p:cNvSpPr txBox="1"/>
            <p:nvPr/>
          </p:nvSpPr>
          <p:spPr>
            <a:xfrm>
              <a:off x="1148833" y="7241330"/>
              <a:ext cx="461665" cy="2101890"/>
            </a:xfrm>
            <a:prstGeom prst="rect">
              <a:avLst/>
            </a:prstGeom>
          </p:spPr>
          <p:txBody>
            <a:bodyPr vert="vert270" wrap="square" lIns="0" tIns="36830" rIns="0" bIns="0" rtlCol="0">
              <a:spAutoFit/>
            </a:bodyPr>
            <a:lstStyle/>
            <a:p>
              <a:pPr marL="12700" algn="ctr">
                <a:lnSpc>
                  <a:spcPct val="100000"/>
                </a:lnSpc>
                <a:spcBef>
                  <a:spcPts val="290"/>
                </a:spcBef>
              </a:pPr>
              <a:r>
                <a:rPr sz="3000" b="1" spc="-85">
                  <a:latin typeface="Source Sans Pro" panose="020B0503030403020204" pitchFamily="34" charset="0"/>
                  <a:ea typeface="Source Sans Pro" panose="020B0503030403020204" pitchFamily="34" charset="0"/>
                  <a:cs typeface="Lucida Sans"/>
                </a:rPr>
                <a:t>Inaccessible</a:t>
              </a:r>
              <a:endParaRPr sz="3000">
                <a:latin typeface="Source Sans Pro" panose="020B0503030403020204" pitchFamily="34" charset="0"/>
                <a:ea typeface="Source Sans Pro" panose="020B0503030403020204" pitchFamily="34" charset="0"/>
                <a:cs typeface="Lucida Sans"/>
              </a:endParaRPr>
            </a:p>
          </p:txBody>
        </p:sp>
        <p:pic>
          <p:nvPicPr>
            <p:cNvPr id="46" name="Graphic 45">
              <a:extLst>
                <a:ext uri="{FF2B5EF4-FFF2-40B4-BE49-F238E27FC236}">
                  <a16:creationId xmlns:a16="http://schemas.microsoft.com/office/drawing/2014/main" id="{01EFA7B3-1FE6-4D49-92EF-AE4073EA8A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6205" y="7981125"/>
              <a:ext cx="482600" cy="622300"/>
            </a:xfrm>
            <a:prstGeom prst="rect">
              <a:avLst/>
            </a:prstGeom>
          </p:spPr>
        </p:pic>
      </p:grpSp>
      <p:pic>
        <p:nvPicPr>
          <p:cNvPr id="48" name="Graphic 47">
            <a:extLst>
              <a:ext uri="{FF2B5EF4-FFF2-40B4-BE49-F238E27FC236}">
                <a16:creationId xmlns:a16="http://schemas.microsoft.com/office/drawing/2014/main" id="{C1F66577-5531-514D-B71C-8512C663BE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9507" y="6506803"/>
            <a:ext cx="901700" cy="685800"/>
          </a:xfrm>
          <a:prstGeom prst="rect">
            <a:avLst/>
          </a:prstGeom>
        </p:spPr>
      </p:pic>
      <p:pic>
        <p:nvPicPr>
          <p:cNvPr id="53" name="Graphic 52">
            <a:extLst>
              <a:ext uri="{FF2B5EF4-FFF2-40B4-BE49-F238E27FC236}">
                <a16:creationId xmlns:a16="http://schemas.microsoft.com/office/drawing/2014/main" id="{25627B24-697F-994D-864B-67D3814ECAD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12357" y="8616362"/>
            <a:ext cx="1016000" cy="647700"/>
          </a:xfrm>
          <a:prstGeom prst="rect">
            <a:avLst/>
          </a:prstGeom>
        </p:spPr>
      </p:pic>
      <p:pic>
        <p:nvPicPr>
          <p:cNvPr id="55" name="Graphic 54">
            <a:extLst>
              <a:ext uri="{FF2B5EF4-FFF2-40B4-BE49-F238E27FC236}">
                <a16:creationId xmlns:a16="http://schemas.microsoft.com/office/drawing/2014/main" id="{4D1792E9-E214-7842-8116-6A5B3C3D295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13957" y="7599275"/>
            <a:ext cx="812800" cy="584200"/>
          </a:xfrm>
          <a:prstGeom prst="rect">
            <a:avLst/>
          </a:prstGeom>
        </p:spPr>
      </p:pic>
      <p:pic>
        <p:nvPicPr>
          <p:cNvPr id="4" name="Graphic 3">
            <a:extLst>
              <a:ext uri="{FF2B5EF4-FFF2-40B4-BE49-F238E27FC236}">
                <a16:creationId xmlns:a16="http://schemas.microsoft.com/office/drawing/2014/main" id="{2BCBC6F4-398E-8C40-9B6C-990327F880C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12357" y="9694517"/>
            <a:ext cx="1016000" cy="647700"/>
          </a:xfrm>
          <a:prstGeom prst="rect">
            <a:avLst/>
          </a:prstGeom>
        </p:spPr>
      </p:pic>
      <p:pic>
        <p:nvPicPr>
          <p:cNvPr id="9" name="Picture 8" descr="Icon&#10;&#10;Description automatically generated">
            <a:extLst>
              <a:ext uri="{FF2B5EF4-FFF2-40B4-BE49-F238E27FC236}">
                <a16:creationId xmlns:a16="http://schemas.microsoft.com/office/drawing/2014/main" id="{CFB31DCE-D793-574C-A70C-B69E2F8F5E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02863" y="9488493"/>
            <a:ext cx="1761066" cy="1087458"/>
          </a:xfrm>
          <a:prstGeom prst="rect">
            <a:avLst/>
          </a:prstGeom>
        </p:spPr>
      </p:pic>
      <p:pic>
        <p:nvPicPr>
          <p:cNvPr id="29" name="Picture 28" descr="Logo&#10;&#10;Description automatically generated with medium confidence">
            <a:extLst>
              <a:ext uri="{FF2B5EF4-FFF2-40B4-BE49-F238E27FC236}">
                <a16:creationId xmlns:a16="http://schemas.microsoft.com/office/drawing/2014/main" id="{C52F882C-3C6F-4446-8280-9BF0BA565CA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181791" y="5475351"/>
            <a:ext cx="1811792" cy="527160"/>
          </a:xfrm>
          <a:prstGeom prst="rect">
            <a:avLst/>
          </a:prstGeom>
        </p:spPr>
      </p:pic>
      <p:pic>
        <p:nvPicPr>
          <p:cNvPr id="40" name="Picture 39" descr="Logo, company name&#10;&#10;Description automatically generated">
            <a:extLst>
              <a:ext uri="{FF2B5EF4-FFF2-40B4-BE49-F238E27FC236}">
                <a16:creationId xmlns:a16="http://schemas.microsoft.com/office/drawing/2014/main" id="{8ADE0782-B838-D24C-AFAE-7D3E51D415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472138" y="5355140"/>
            <a:ext cx="1675727" cy="801435"/>
          </a:xfrm>
          <a:prstGeom prst="rect">
            <a:avLst/>
          </a:prstGeom>
        </p:spPr>
      </p:pic>
      <p:pic>
        <p:nvPicPr>
          <p:cNvPr id="45" name="Picture 44" descr="Logo, company name&#10;&#10;Description automatically generated">
            <a:extLst>
              <a:ext uri="{FF2B5EF4-FFF2-40B4-BE49-F238E27FC236}">
                <a16:creationId xmlns:a16="http://schemas.microsoft.com/office/drawing/2014/main" id="{EE3D6C39-777F-A040-986D-C677A85D9D2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472138" y="6523797"/>
            <a:ext cx="1588732" cy="587614"/>
          </a:xfrm>
          <a:prstGeom prst="rect">
            <a:avLst/>
          </a:prstGeom>
        </p:spPr>
      </p:pic>
      <p:grpSp>
        <p:nvGrpSpPr>
          <p:cNvPr id="31" name="Group 30">
            <a:extLst>
              <a:ext uri="{FF2B5EF4-FFF2-40B4-BE49-F238E27FC236}">
                <a16:creationId xmlns:a16="http://schemas.microsoft.com/office/drawing/2014/main" id="{F02FFB0E-6981-9B41-A72C-C51B01BC0E14}"/>
              </a:ext>
            </a:extLst>
          </p:cNvPr>
          <p:cNvGrpSpPr/>
          <p:nvPr/>
        </p:nvGrpSpPr>
        <p:grpSpPr>
          <a:xfrm>
            <a:off x="7547195" y="1738982"/>
            <a:ext cx="3284525" cy="1374652"/>
            <a:chOff x="7922596" y="1913385"/>
            <a:chExt cx="3284525" cy="1374652"/>
          </a:xfrm>
        </p:grpSpPr>
        <p:pic>
          <p:nvPicPr>
            <p:cNvPr id="62" name="Picture 61" descr="Shape&#10;&#10;Description automatically generated with low confidence">
              <a:extLst>
                <a:ext uri="{FF2B5EF4-FFF2-40B4-BE49-F238E27FC236}">
                  <a16:creationId xmlns:a16="http://schemas.microsoft.com/office/drawing/2014/main" id="{7D83C7C1-0771-E341-8D8C-C890F88A990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22596" y="2571621"/>
              <a:ext cx="716416" cy="716416"/>
            </a:xfrm>
            <a:prstGeom prst="rect">
              <a:avLst/>
            </a:prstGeom>
          </p:spPr>
        </p:pic>
        <p:pic>
          <p:nvPicPr>
            <p:cNvPr id="16" name="Graphic 15">
              <a:extLst>
                <a:ext uri="{FF2B5EF4-FFF2-40B4-BE49-F238E27FC236}">
                  <a16:creationId xmlns:a16="http://schemas.microsoft.com/office/drawing/2014/main" id="{D7ADB5A8-269E-CE47-BE00-6EF5381164C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607543" y="2574959"/>
              <a:ext cx="1761440" cy="549569"/>
            </a:xfrm>
            <a:prstGeom prst="rect">
              <a:avLst/>
            </a:prstGeom>
          </p:spPr>
        </p:pic>
        <p:pic>
          <p:nvPicPr>
            <p:cNvPr id="24" name="Picture 23" descr="Logo&#10;&#10;Description automatically generated">
              <a:extLst>
                <a:ext uri="{FF2B5EF4-FFF2-40B4-BE49-F238E27FC236}">
                  <a16:creationId xmlns:a16="http://schemas.microsoft.com/office/drawing/2014/main" id="{05C8D9DE-CF88-9348-94D7-5697C1B8B70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049570" y="2017841"/>
              <a:ext cx="1157551" cy="1157551"/>
            </a:xfrm>
            <a:prstGeom prst="rect">
              <a:avLst/>
            </a:prstGeom>
          </p:spPr>
        </p:pic>
        <p:pic>
          <p:nvPicPr>
            <p:cNvPr id="26" name="Picture 25" descr="Icon&#10;&#10;Description automatically generated">
              <a:extLst>
                <a:ext uri="{FF2B5EF4-FFF2-40B4-BE49-F238E27FC236}">
                  <a16:creationId xmlns:a16="http://schemas.microsoft.com/office/drawing/2014/main" id="{A59F3F06-265E-074C-A0B5-AF6E6068069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22597" y="1913385"/>
              <a:ext cx="955390" cy="955390"/>
            </a:xfrm>
            <a:prstGeom prst="rect">
              <a:avLst/>
            </a:prstGeom>
          </p:spPr>
        </p:pic>
        <p:pic>
          <p:nvPicPr>
            <p:cNvPr id="28" name="Picture 27" descr="A picture containing chart&#10;&#10;Description automatically generated">
              <a:extLst>
                <a:ext uri="{FF2B5EF4-FFF2-40B4-BE49-F238E27FC236}">
                  <a16:creationId xmlns:a16="http://schemas.microsoft.com/office/drawing/2014/main" id="{9793ED2B-02EF-114E-BBFC-D100ACCEDA5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71750" y="2235238"/>
              <a:ext cx="1246708" cy="304372"/>
            </a:xfrm>
            <a:prstGeom prst="rect">
              <a:avLst/>
            </a:prstGeom>
          </p:spPr>
        </p:pic>
      </p:grpSp>
      <p:pic>
        <p:nvPicPr>
          <p:cNvPr id="51" name="Graphic 50">
            <a:extLst>
              <a:ext uri="{FF2B5EF4-FFF2-40B4-BE49-F238E27FC236}">
                <a16:creationId xmlns:a16="http://schemas.microsoft.com/office/drawing/2014/main" id="{B1F1F8AD-544E-E24F-AAE5-47D825E5F5A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472138" y="7529139"/>
            <a:ext cx="1817707" cy="622383"/>
          </a:xfrm>
          <a:prstGeom prst="rect">
            <a:avLst/>
          </a:prstGeom>
        </p:spPr>
      </p:pic>
      <p:pic>
        <p:nvPicPr>
          <p:cNvPr id="57" name="Picture 56" descr="Logo&#10;&#10;Description automatically generated">
            <a:extLst>
              <a:ext uri="{FF2B5EF4-FFF2-40B4-BE49-F238E27FC236}">
                <a16:creationId xmlns:a16="http://schemas.microsoft.com/office/drawing/2014/main" id="{D9DFFF27-A1B1-7545-8A67-4B23B3ACA1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181791" y="7573185"/>
            <a:ext cx="2360976" cy="636381"/>
          </a:xfrm>
          <a:prstGeom prst="rect">
            <a:avLst/>
          </a:prstGeom>
        </p:spPr>
      </p:pic>
      <p:pic>
        <p:nvPicPr>
          <p:cNvPr id="61" name="Picture 60" descr="Logo, icon&#10;&#10;Description automatically generated">
            <a:extLst>
              <a:ext uri="{FF2B5EF4-FFF2-40B4-BE49-F238E27FC236}">
                <a16:creationId xmlns:a16="http://schemas.microsoft.com/office/drawing/2014/main" id="{68BC0D7B-8E55-7941-A4FF-80FC0E90984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472138" y="8695238"/>
            <a:ext cx="2012789" cy="515756"/>
          </a:xfrm>
          <a:prstGeom prst="rect">
            <a:avLst/>
          </a:prstGeom>
        </p:spPr>
      </p:pic>
      <p:pic>
        <p:nvPicPr>
          <p:cNvPr id="67" name="Picture 66" descr="Shape&#10;&#10;Description automatically generated with medium confidence">
            <a:extLst>
              <a:ext uri="{FF2B5EF4-FFF2-40B4-BE49-F238E27FC236}">
                <a16:creationId xmlns:a16="http://schemas.microsoft.com/office/drawing/2014/main" id="{53364708-EF32-9042-BA19-224BC0BC25E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181791" y="8680349"/>
            <a:ext cx="2690363" cy="5783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9">
            <a:extLst>
              <a:ext uri="{FF2B5EF4-FFF2-40B4-BE49-F238E27FC236}">
                <a16:creationId xmlns:a16="http://schemas.microsoft.com/office/drawing/2014/main" id="{2451ED32-0AE8-4745-897A-CCE213CF429D}"/>
              </a:ext>
            </a:extLst>
          </p:cNvPr>
          <p:cNvSpPr txBox="1"/>
          <p:nvPr/>
        </p:nvSpPr>
        <p:spPr>
          <a:xfrm>
            <a:off x="19014574" y="10743747"/>
            <a:ext cx="153670" cy="283411"/>
          </a:xfrm>
          <a:prstGeom prst="rect">
            <a:avLst/>
          </a:prstGeom>
        </p:spPr>
        <p:txBody>
          <a:bodyPr vert="horz" wrap="square" lIns="0" tIns="13970" rIns="0" bIns="0" rtlCol="0" anchor="t">
            <a:spAutoFit/>
          </a:bodyPr>
          <a:lstStyle/>
          <a:p>
            <a:pPr marL="12700">
              <a:lnSpc>
                <a:spcPct val="100000"/>
              </a:lnSpc>
              <a:spcBef>
                <a:spcPts val="110"/>
              </a:spcBef>
            </a:pPr>
            <a:r>
              <a:rPr lang="en-US" sz="1750" spc="-100">
                <a:solidFill>
                  <a:srgbClr val="D0D1D1"/>
                </a:solidFill>
                <a:latin typeface="Lucida Sans"/>
                <a:cs typeface="Lucida Sans"/>
              </a:rPr>
              <a:t>6</a:t>
            </a:r>
          </a:p>
        </p:txBody>
      </p:sp>
      <p:sp>
        <p:nvSpPr>
          <p:cNvPr id="17" name="Title 13">
            <a:extLst>
              <a:ext uri="{FF2B5EF4-FFF2-40B4-BE49-F238E27FC236}">
                <a16:creationId xmlns:a16="http://schemas.microsoft.com/office/drawing/2014/main" id="{8E345618-7475-4A29-8A27-9238AA639A03}"/>
              </a:ext>
            </a:extLst>
          </p:cNvPr>
          <p:cNvSpPr txBox="1">
            <a:spLocks/>
          </p:cNvSpPr>
          <p:nvPr/>
        </p:nvSpPr>
        <p:spPr>
          <a:xfrm>
            <a:off x="683919" y="494843"/>
            <a:ext cx="14830077" cy="677108"/>
          </a:xfrm>
          <a:prstGeom prst="rect">
            <a:avLst/>
          </a:prstGeom>
        </p:spPr>
        <p:txBody>
          <a:bodyPr vert="horz" wrap="none" lIns="0" tIns="45720" rIns="0" bIns="45720" rtlCol="0" anchor="ctr">
            <a:noAutofit/>
          </a:bodyPr>
          <a:lstStyle>
            <a:lvl1pPr algn="l" defTabSz="2010411" rtl="0" eaLnBrk="1" latinLnBrk="0" hangingPunct="1">
              <a:lnSpc>
                <a:spcPct val="100000"/>
              </a:lnSpc>
              <a:spcBef>
                <a:spcPct val="0"/>
              </a:spcBef>
              <a:buNone/>
              <a:defRPr sz="4398" b="1" kern="1200" cap="none" spc="219" baseline="0">
                <a:solidFill>
                  <a:schemeClr val="tx1"/>
                </a:solidFill>
                <a:latin typeface="Source Sans Pro" panose="020B0503030403020204" pitchFamily="34" charset="0"/>
                <a:ea typeface="Source Sans Pro" panose="020B0503030403020204" pitchFamily="34" charset="0"/>
                <a:cs typeface="+mj-cs"/>
              </a:defRPr>
            </a:lvl1pPr>
          </a:lstStyle>
          <a:p>
            <a:r>
              <a:rPr lang="en-US" sz="4400">
                <a:solidFill>
                  <a:srgbClr val="000000"/>
                </a:solidFill>
                <a:latin typeface="Source Sans Pro"/>
                <a:ea typeface="Source Sans Pro"/>
              </a:rPr>
              <a:t>Integrations</a:t>
            </a:r>
          </a:p>
        </p:txBody>
      </p:sp>
      <p:grpSp>
        <p:nvGrpSpPr>
          <p:cNvPr id="18" name="Group 17">
            <a:extLst>
              <a:ext uri="{FF2B5EF4-FFF2-40B4-BE49-F238E27FC236}">
                <a16:creationId xmlns:a16="http://schemas.microsoft.com/office/drawing/2014/main" id="{86B2BE09-E456-4AFE-B004-10C0BEF5D0AA}"/>
              </a:ext>
            </a:extLst>
          </p:cNvPr>
          <p:cNvGrpSpPr/>
          <p:nvPr/>
        </p:nvGrpSpPr>
        <p:grpSpPr>
          <a:xfrm>
            <a:off x="1479020" y="2626380"/>
            <a:ext cx="2549496" cy="1357106"/>
            <a:chOff x="560834" y="1910271"/>
            <a:chExt cx="2549496" cy="1357106"/>
          </a:xfrm>
        </p:grpSpPr>
        <p:sp>
          <p:nvSpPr>
            <p:cNvPr id="60" name="object 12">
              <a:extLst>
                <a:ext uri="{FF2B5EF4-FFF2-40B4-BE49-F238E27FC236}">
                  <a16:creationId xmlns:a16="http://schemas.microsoft.com/office/drawing/2014/main" id="{8C051B77-3C55-4265-8CE2-91F1D28F3BEF}"/>
                </a:ext>
              </a:extLst>
            </p:cNvPr>
            <p:cNvSpPr txBox="1"/>
            <p:nvPr/>
          </p:nvSpPr>
          <p:spPr>
            <a:xfrm>
              <a:off x="809335" y="2603093"/>
              <a:ext cx="2300995" cy="526876"/>
            </a:xfrm>
            <a:prstGeom prst="rect">
              <a:avLst/>
            </a:prstGeom>
          </p:spPr>
          <p:txBody>
            <a:bodyPr vert="horz" wrap="square" lIns="0" tIns="12700" rIns="0" bIns="0" rtlCol="0">
              <a:spAutoFit/>
            </a:bodyPr>
            <a:lstStyle/>
            <a:p>
              <a:pPr marL="12700" marR="5080">
                <a:lnSpc>
                  <a:spcPct val="125000"/>
                </a:lnSpc>
                <a:spcBef>
                  <a:spcPts val="100"/>
                </a:spcBef>
              </a:pPr>
              <a:r>
                <a:rPr sz="1400" spc="35">
                  <a:solidFill>
                    <a:srgbClr val="1A1A1A"/>
                  </a:solidFill>
                  <a:latin typeface="Gill Sans MT"/>
                  <a:cs typeface="Gill Sans MT"/>
                </a:rPr>
                <a:t>Mobile-first</a:t>
              </a:r>
              <a:r>
                <a:rPr sz="1400" spc="-65">
                  <a:solidFill>
                    <a:srgbClr val="1A1A1A"/>
                  </a:solidFill>
                  <a:latin typeface="Gill Sans MT"/>
                  <a:cs typeface="Gill Sans MT"/>
                </a:rPr>
                <a:t> </a:t>
              </a:r>
              <a:r>
                <a:rPr sz="1400" spc="80">
                  <a:solidFill>
                    <a:srgbClr val="1A1A1A"/>
                  </a:solidFill>
                  <a:latin typeface="Gill Sans MT"/>
                  <a:cs typeface="Gill Sans MT"/>
                </a:rPr>
                <a:t>Headless</a:t>
              </a:r>
              <a:r>
                <a:rPr sz="1400" spc="-60">
                  <a:solidFill>
                    <a:srgbClr val="1A1A1A"/>
                  </a:solidFill>
                  <a:latin typeface="Gill Sans MT"/>
                  <a:cs typeface="Gill Sans MT"/>
                </a:rPr>
                <a:t> </a:t>
              </a:r>
              <a:r>
                <a:rPr sz="1400">
                  <a:solidFill>
                    <a:srgbClr val="1A1A1A"/>
                  </a:solidFill>
                  <a:latin typeface="Gill Sans MT"/>
                  <a:cs typeface="Gill Sans MT"/>
                </a:rPr>
                <a:t>Front- </a:t>
              </a:r>
              <a:r>
                <a:rPr sz="1400" spc="-320">
                  <a:solidFill>
                    <a:srgbClr val="1A1A1A"/>
                  </a:solidFill>
                  <a:latin typeface="Gill Sans MT"/>
                  <a:cs typeface="Gill Sans MT"/>
                </a:rPr>
                <a:t> </a:t>
              </a:r>
              <a:r>
                <a:rPr sz="1400" spc="65">
                  <a:solidFill>
                    <a:srgbClr val="1A1A1A"/>
                  </a:solidFill>
                  <a:latin typeface="Gill Sans MT"/>
                  <a:cs typeface="Gill Sans MT"/>
                </a:rPr>
                <a:t>End</a:t>
              </a:r>
              <a:r>
                <a:rPr sz="1400" spc="-50">
                  <a:solidFill>
                    <a:srgbClr val="1A1A1A"/>
                  </a:solidFill>
                  <a:latin typeface="Gill Sans MT"/>
                  <a:cs typeface="Gill Sans MT"/>
                </a:rPr>
                <a:t> </a:t>
              </a:r>
              <a:r>
                <a:rPr sz="1400" spc="20">
                  <a:solidFill>
                    <a:srgbClr val="1A1A1A"/>
                  </a:solidFill>
                  <a:latin typeface="Gill Sans MT"/>
                  <a:cs typeface="Gill Sans MT"/>
                </a:rPr>
                <a:t>for</a:t>
              </a:r>
              <a:r>
                <a:rPr sz="1400" spc="-45">
                  <a:solidFill>
                    <a:srgbClr val="1A1A1A"/>
                  </a:solidFill>
                  <a:latin typeface="Gill Sans MT"/>
                  <a:cs typeface="Gill Sans MT"/>
                </a:rPr>
                <a:t> </a:t>
              </a:r>
              <a:r>
                <a:rPr sz="1400" spc="55" err="1">
                  <a:solidFill>
                    <a:srgbClr val="1A1A1A"/>
                  </a:solidFill>
                  <a:latin typeface="Gill Sans MT"/>
                  <a:cs typeface="Gill Sans MT"/>
                </a:rPr>
                <a:t>commercetools</a:t>
              </a:r>
              <a:endParaRPr sz="1400">
                <a:latin typeface="Gill Sans MT"/>
                <a:cs typeface="Gill Sans MT"/>
              </a:endParaRPr>
            </a:p>
          </p:txBody>
        </p:sp>
        <p:sp>
          <p:nvSpPr>
            <p:cNvPr id="66" name="Rectangle 65">
              <a:extLst>
                <a:ext uri="{FF2B5EF4-FFF2-40B4-BE49-F238E27FC236}">
                  <a16:creationId xmlns:a16="http://schemas.microsoft.com/office/drawing/2014/main" id="{26AE2B7A-ACC6-4C60-AA18-236A93C5C9BC}"/>
                </a:ext>
              </a:extLst>
            </p:cNvPr>
            <p:cNvSpPr/>
            <p:nvPr/>
          </p:nvSpPr>
          <p:spPr>
            <a:xfrm>
              <a:off x="560834" y="1912714"/>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object 10">
              <a:extLst>
                <a:ext uri="{FF2B5EF4-FFF2-40B4-BE49-F238E27FC236}">
                  <a16:creationId xmlns:a16="http://schemas.microsoft.com/office/drawing/2014/main" id="{859D40E2-A06A-4A0E-874E-B801163034EF}"/>
                </a:ext>
              </a:extLst>
            </p:cNvPr>
            <p:cNvPicPr/>
            <p:nvPr/>
          </p:nvPicPr>
          <p:blipFill>
            <a:blip r:embed="rId3" cstate="print"/>
            <a:stretch>
              <a:fillRect/>
            </a:stretch>
          </p:blipFill>
          <p:spPr>
            <a:xfrm>
              <a:off x="677053" y="1910271"/>
              <a:ext cx="2293251" cy="694335"/>
            </a:xfrm>
            <a:prstGeom prst="rect">
              <a:avLst/>
            </a:prstGeom>
          </p:spPr>
        </p:pic>
      </p:grpSp>
      <p:grpSp>
        <p:nvGrpSpPr>
          <p:cNvPr id="19" name="Group 18">
            <a:extLst>
              <a:ext uri="{FF2B5EF4-FFF2-40B4-BE49-F238E27FC236}">
                <a16:creationId xmlns:a16="http://schemas.microsoft.com/office/drawing/2014/main" id="{78D76EDC-0CA3-48E9-B423-68CCC1565A48}"/>
              </a:ext>
            </a:extLst>
          </p:cNvPr>
          <p:cNvGrpSpPr/>
          <p:nvPr/>
        </p:nvGrpSpPr>
        <p:grpSpPr>
          <a:xfrm>
            <a:off x="5307668" y="2628874"/>
            <a:ext cx="3600363" cy="1354663"/>
            <a:chOff x="4373920" y="1912765"/>
            <a:chExt cx="3600363" cy="1354663"/>
          </a:xfrm>
        </p:grpSpPr>
        <p:sp>
          <p:nvSpPr>
            <p:cNvPr id="70" name="object 18">
              <a:extLst>
                <a:ext uri="{FF2B5EF4-FFF2-40B4-BE49-F238E27FC236}">
                  <a16:creationId xmlns:a16="http://schemas.microsoft.com/office/drawing/2014/main" id="{B4C238A3-406C-4A63-ACA9-C3062E349D27}"/>
                </a:ext>
              </a:extLst>
            </p:cNvPr>
            <p:cNvSpPr txBox="1"/>
            <p:nvPr/>
          </p:nvSpPr>
          <p:spPr>
            <a:xfrm>
              <a:off x="4630869" y="2649795"/>
              <a:ext cx="3343414" cy="453457"/>
            </a:xfrm>
            <a:prstGeom prst="rect">
              <a:avLst/>
            </a:prstGeom>
          </p:spPr>
          <p:txBody>
            <a:bodyPr vert="horz" wrap="square" lIns="0" tIns="12700" rIns="0" bIns="0" rtlCol="0" anchor="t">
              <a:spAutoFit/>
            </a:bodyPr>
            <a:lstStyle/>
            <a:p>
              <a:pPr marL="12700" marR="226695">
                <a:lnSpc>
                  <a:spcPct val="125000"/>
                </a:lnSpc>
                <a:spcBef>
                  <a:spcPts val="100"/>
                </a:spcBef>
              </a:pPr>
              <a:r>
                <a:rPr sz="1200" spc="60">
                  <a:solidFill>
                    <a:srgbClr val="1A1A1A"/>
                  </a:solidFill>
                  <a:latin typeface="Gill Sans MT"/>
                  <a:cs typeface="Gill Sans MT"/>
                </a:rPr>
                <a:t>Composable</a:t>
              </a:r>
              <a:r>
                <a:rPr sz="1200" spc="-60">
                  <a:solidFill>
                    <a:srgbClr val="1A1A1A"/>
                  </a:solidFill>
                  <a:latin typeface="Gill Sans MT"/>
                  <a:cs typeface="Gill Sans MT"/>
                </a:rPr>
                <a:t> </a:t>
              </a:r>
              <a:r>
                <a:rPr sz="1200" spc="60">
                  <a:solidFill>
                    <a:srgbClr val="1A1A1A"/>
                  </a:solidFill>
                  <a:latin typeface="Gill Sans MT"/>
                  <a:cs typeface="Gill Sans MT"/>
                </a:rPr>
                <a:t>commerce</a:t>
              </a:r>
              <a:r>
                <a:rPr lang="en-US" sz="1200" spc="60">
                  <a:solidFill>
                    <a:srgbClr val="1A1A1A"/>
                  </a:solidFill>
                  <a:latin typeface="Gill Sans MT"/>
                  <a:cs typeface="Gill Sans MT"/>
                </a:rPr>
                <a:t> </a:t>
              </a:r>
              <a:r>
                <a:rPr sz="1200" spc="-320">
                  <a:solidFill>
                    <a:srgbClr val="1A1A1A"/>
                  </a:solidFill>
                  <a:latin typeface="Gill Sans MT"/>
                  <a:cs typeface="Gill Sans MT"/>
                </a:rPr>
                <a:t> </a:t>
              </a:r>
              <a:r>
                <a:rPr sz="1200" spc="50">
                  <a:solidFill>
                    <a:srgbClr val="1A1A1A"/>
                  </a:solidFill>
                  <a:latin typeface="Gill Sans MT"/>
                  <a:cs typeface="Gill Sans MT"/>
                </a:rPr>
                <a:t>experiences</a:t>
              </a:r>
              <a:r>
                <a:rPr sz="1200" spc="-55">
                  <a:solidFill>
                    <a:srgbClr val="1A1A1A"/>
                  </a:solidFill>
                  <a:latin typeface="Gill Sans MT"/>
                  <a:cs typeface="Gill Sans MT"/>
                </a:rPr>
                <a:t> </a:t>
              </a:r>
              <a:r>
                <a:rPr sz="1200" spc="30">
                  <a:solidFill>
                    <a:srgbClr val="1A1A1A"/>
                  </a:solidFill>
                  <a:latin typeface="Gill Sans MT"/>
                  <a:cs typeface="Gill Sans MT"/>
                </a:rPr>
                <a:t>powered</a:t>
              </a:r>
              <a:r>
                <a:rPr sz="1200" spc="-50">
                  <a:solidFill>
                    <a:srgbClr val="1A1A1A"/>
                  </a:solidFill>
                  <a:latin typeface="Gill Sans MT"/>
                  <a:cs typeface="Gill Sans MT"/>
                </a:rPr>
                <a:t> </a:t>
              </a:r>
              <a:r>
                <a:rPr lang="en-US" sz="1200" spc="50">
                  <a:solidFill>
                    <a:srgbClr val="1A1A1A"/>
                  </a:solidFill>
                  <a:latin typeface="Gill Sans MT"/>
                  <a:cs typeface="Gill Sans MT"/>
                </a:rPr>
                <a:t>by </a:t>
              </a:r>
              <a:r>
                <a:rPr lang="en-US" sz="1200" spc="35">
                  <a:solidFill>
                    <a:srgbClr val="1A1A1A"/>
                  </a:solidFill>
                  <a:latin typeface="Gill Sans MT"/>
                  <a:cs typeface="Gill Sans MT"/>
                </a:rPr>
                <a:t>the</a:t>
              </a:r>
              <a:r>
                <a:rPr lang="en-US" sz="1200" spc="-60">
                  <a:solidFill>
                    <a:srgbClr val="1A1A1A"/>
                  </a:solidFill>
                  <a:latin typeface="Gill Sans MT"/>
                  <a:cs typeface="Gill Sans MT"/>
                </a:rPr>
                <a:t> </a:t>
              </a:r>
              <a:r>
                <a:rPr sz="1200" spc="5">
                  <a:solidFill>
                    <a:srgbClr val="1A1A1A"/>
                  </a:solidFill>
                  <a:latin typeface="Gill Sans MT"/>
                  <a:cs typeface="Gill Sans MT"/>
                </a:rPr>
                <a:t>Open</a:t>
              </a:r>
              <a:r>
                <a:rPr sz="1200" spc="-55">
                  <a:solidFill>
                    <a:srgbClr val="1A1A1A"/>
                  </a:solidFill>
                  <a:latin typeface="Gill Sans MT"/>
                  <a:cs typeface="Gill Sans MT"/>
                </a:rPr>
                <a:t> </a:t>
              </a:r>
              <a:r>
                <a:rPr sz="1200" spc="35">
                  <a:solidFill>
                    <a:srgbClr val="1A1A1A"/>
                  </a:solidFill>
                  <a:latin typeface="Gill Sans MT"/>
                  <a:cs typeface="Gill Sans MT"/>
                </a:rPr>
                <a:t>Digital</a:t>
              </a:r>
              <a:r>
                <a:rPr sz="1200" spc="-55">
                  <a:solidFill>
                    <a:srgbClr val="1A1A1A"/>
                  </a:solidFill>
                  <a:latin typeface="Gill Sans MT"/>
                  <a:cs typeface="Gill Sans MT"/>
                </a:rPr>
                <a:t> </a:t>
              </a:r>
              <a:r>
                <a:rPr sz="1200" spc="45">
                  <a:solidFill>
                    <a:srgbClr val="1A1A1A"/>
                  </a:solidFill>
                  <a:latin typeface="Gill Sans MT"/>
                  <a:cs typeface="Gill Sans MT"/>
                </a:rPr>
                <a:t>Experience</a:t>
              </a:r>
              <a:r>
                <a:rPr lang="en-US" sz="1200" spc="45">
                  <a:solidFill>
                    <a:srgbClr val="1A1A1A"/>
                  </a:solidFill>
                  <a:latin typeface="Gill Sans MT"/>
                  <a:cs typeface="Gill Sans MT"/>
                </a:rPr>
                <a:t> </a:t>
              </a:r>
              <a:r>
                <a:rPr sz="1200" spc="-320">
                  <a:solidFill>
                    <a:srgbClr val="1A1A1A"/>
                  </a:solidFill>
                  <a:latin typeface="Gill Sans MT"/>
                  <a:cs typeface="Gill Sans MT"/>
                </a:rPr>
                <a:t> </a:t>
              </a:r>
              <a:r>
                <a:rPr sz="1200" spc="60">
                  <a:solidFill>
                    <a:srgbClr val="1A1A1A"/>
                  </a:solidFill>
                  <a:latin typeface="Gill Sans MT"/>
                  <a:cs typeface="Gill Sans MT"/>
                </a:rPr>
                <a:t>Platform.</a:t>
              </a:r>
              <a:endParaRPr lang="en-US" sz="1200">
                <a:latin typeface="Gill Sans MT"/>
                <a:cs typeface="Gill Sans MT"/>
              </a:endParaRPr>
            </a:p>
          </p:txBody>
        </p:sp>
        <p:sp>
          <p:nvSpPr>
            <p:cNvPr id="71" name="Rectangle 70">
              <a:extLst>
                <a:ext uri="{FF2B5EF4-FFF2-40B4-BE49-F238E27FC236}">
                  <a16:creationId xmlns:a16="http://schemas.microsoft.com/office/drawing/2014/main" id="{1C024561-650F-4550-9125-FF01BD6C7FD1}"/>
                </a:ext>
              </a:extLst>
            </p:cNvPr>
            <p:cNvSpPr/>
            <p:nvPr/>
          </p:nvSpPr>
          <p:spPr>
            <a:xfrm>
              <a:off x="4373920" y="1912765"/>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object 16" descr="Logo, icon&#10;&#10;Description automatically generated">
              <a:extLst>
                <a:ext uri="{FF2B5EF4-FFF2-40B4-BE49-F238E27FC236}">
                  <a16:creationId xmlns:a16="http://schemas.microsoft.com/office/drawing/2014/main" id="{F25FF32B-FF5B-47E7-B54D-88B25F6804B5}"/>
                </a:ext>
              </a:extLst>
            </p:cNvPr>
            <p:cNvPicPr/>
            <p:nvPr/>
          </p:nvPicPr>
          <p:blipFill>
            <a:blip r:embed="rId4" cstate="print"/>
            <a:stretch>
              <a:fillRect/>
            </a:stretch>
          </p:blipFill>
          <p:spPr>
            <a:xfrm>
              <a:off x="4630869" y="2049558"/>
              <a:ext cx="1676399" cy="390524"/>
            </a:xfrm>
            <a:prstGeom prst="rect">
              <a:avLst/>
            </a:prstGeom>
          </p:spPr>
        </p:pic>
      </p:grpSp>
      <p:grpSp>
        <p:nvGrpSpPr>
          <p:cNvPr id="20" name="Group 19">
            <a:extLst>
              <a:ext uri="{FF2B5EF4-FFF2-40B4-BE49-F238E27FC236}">
                <a16:creationId xmlns:a16="http://schemas.microsoft.com/office/drawing/2014/main" id="{D946708C-37B2-4A88-8598-B953FCB58D81}"/>
              </a:ext>
            </a:extLst>
          </p:cNvPr>
          <p:cNvGrpSpPr/>
          <p:nvPr/>
        </p:nvGrpSpPr>
        <p:grpSpPr>
          <a:xfrm>
            <a:off x="10141348" y="2628925"/>
            <a:ext cx="3808961" cy="1354663"/>
            <a:chOff x="8585101" y="1912816"/>
            <a:chExt cx="3808961" cy="1354663"/>
          </a:xfrm>
        </p:grpSpPr>
        <p:sp>
          <p:nvSpPr>
            <p:cNvPr id="75" name="object 24">
              <a:extLst>
                <a:ext uri="{FF2B5EF4-FFF2-40B4-BE49-F238E27FC236}">
                  <a16:creationId xmlns:a16="http://schemas.microsoft.com/office/drawing/2014/main" id="{CD4D50A1-B1A4-40B9-9CC8-4F9C02C5C0BA}"/>
                </a:ext>
              </a:extLst>
            </p:cNvPr>
            <p:cNvSpPr txBox="1"/>
            <p:nvPr/>
          </p:nvSpPr>
          <p:spPr>
            <a:xfrm>
              <a:off x="8838032" y="2673160"/>
              <a:ext cx="3556030" cy="428321"/>
            </a:xfrm>
            <a:prstGeom prst="rect">
              <a:avLst/>
            </a:prstGeom>
          </p:spPr>
          <p:txBody>
            <a:bodyPr vert="horz" wrap="square" lIns="0" tIns="58419" rIns="0" bIns="0" rtlCol="0" anchor="t">
              <a:spAutoFit/>
            </a:bodyPr>
            <a:lstStyle/>
            <a:p>
              <a:pPr marL="12700">
                <a:spcBef>
                  <a:spcPts val="459"/>
                </a:spcBef>
              </a:pPr>
              <a:r>
                <a:rPr sz="1200" spc="55" err="1">
                  <a:solidFill>
                    <a:srgbClr val="1A1A1A"/>
                  </a:solidFill>
                  <a:latin typeface="Gill Sans MT"/>
                  <a:cs typeface="Gill Sans MT"/>
                </a:rPr>
                <a:t>Amplience</a:t>
              </a:r>
              <a:r>
                <a:rPr sz="1200" spc="55">
                  <a:solidFill>
                    <a:srgbClr val="1A1A1A"/>
                  </a:solidFill>
                  <a:latin typeface="Gill Sans MT"/>
                  <a:cs typeface="Gill Sans MT"/>
                </a:rPr>
                <a:t>:</a:t>
              </a:r>
              <a:r>
                <a:rPr sz="1200" spc="-65">
                  <a:solidFill>
                    <a:srgbClr val="1A1A1A"/>
                  </a:solidFill>
                  <a:latin typeface="Gill Sans MT"/>
                  <a:cs typeface="Gill Sans MT"/>
                </a:rPr>
                <a:t> </a:t>
              </a:r>
              <a:r>
                <a:rPr sz="1200" spc="140">
                  <a:solidFill>
                    <a:srgbClr val="1A1A1A"/>
                  </a:solidFill>
                  <a:latin typeface="Gill Sans MT"/>
                  <a:cs typeface="Gill Sans MT"/>
                </a:rPr>
                <a:t>a</a:t>
              </a:r>
              <a:r>
                <a:rPr sz="1200" spc="-60">
                  <a:solidFill>
                    <a:srgbClr val="1A1A1A"/>
                  </a:solidFill>
                  <a:latin typeface="Gill Sans MT"/>
                  <a:cs typeface="Gill Sans MT"/>
                </a:rPr>
                <a:t> </a:t>
              </a:r>
              <a:r>
                <a:rPr lang="en-US" sz="1200" spc="50">
                  <a:solidFill>
                    <a:srgbClr val="1A1A1A"/>
                  </a:solidFill>
                  <a:latin typeface="Gill Sans MT"/>
                  <a:cs typeface="Gill Sans MT"/>
                </a:rPr>
                <a:t>unified platform</a:t>
              </a:r>
              <a:r>
                <a:rPr lang="en-US" sz="1200" spc="-55">
                  <a:solidFill>
                    <a:srgbClr val="1A1A1A"/>
                  </a:solidFill>
                  <a:latin typeface="Gill Sans MT"/>
                  <a:cs typeface="Gill Sans MT"/>
                </a:rPr>
                <a:t> </a:t>
              </a:r>
              <a:r>
                <a:rPr sz="1200" spc="20">
                  <a:solidFill>
                    <a:srgbClr val="1A1A1A"/>
                  </a:solidFill>
                  <a:latin typeface="Gill Sans MT"/>
                  <a:cs typeface="Gill Sans MT"/>
                </a:rPr>
                <a:t>for</a:t>
              </a:r>
              <a:r>
                <a:rPr sz="1200" spc="-50">
                  <a:solidFill>
                    <a:srgbClr val="1A1A1A"/>
                  </a:solidFill>
                  <a:latin typeface="Gill Sans MT"/>
                  <a:cs typeface="Gill Sans MT"/>
                </a:rPr>
                <a:t> </a:t>
              </a:r>
              <a:r>
                <a:rPr sz="1200" spc="60">
                  <a:solidFill>
                    <a:srgbClr val="1A1A1A"/>
                  </a:solidFill>
                  <a:latin typeface="Gill Sans MT"/>
                  <a:cs typeface="Gill Sans MT"/>
                </a:rPr>
                <a:t>commerce</a:t>
              </a:r>
              <a:r>
                <a:rPr lang="en-US" sz="1200" spc="60">
                  <a:solidFill>
                    <a:srgbClr val="1A1A1A"/>
                  </a:solidFill>
                  <a:latin typeface="Gill Sans MT"/>
                  <a:cs typeface="Gill Sans MT"/>
                </a:rPr>
                <a:t> </a:t>
              </a:r>
              <a:r>
                <a:rPr sz="1200" spc="-315">
                  <a:solidFill>
                    <a:srgbClr val="1A1A1A"/>
                  </a:solidFill>
                  <a:latin typeface="Gill Sans MT"/>
                  <a:cs typeface="Gill Sans MT"/>
                </a:rPr>
                <a:t> </a:t>
              </a:r>
              <a:r>
                <a:rPr sz="1200" spc="40">
                  <a:solidFill>
                    <a:srgbClr val="1A1A1A"/>
                  </a:solidFill>
                  <a:latin typeface="Gill Sans MT"/>
                  <a:cs typeface="Gill Sans MT"/>
                </a:rPr>
                <a:t>content</a:t>
              </a:r>
              <a:r>
                <a:rPr sz="1200" spc="-50">
                  <a:solidFill>
                    <a:srgbClr val="1A1A1A"/>
                  </a:solidFill>
                  <a:latin typeface="Gill Sans MT"/>
                  <a:cs typeface="Gill Sans MT"/>
                </a:rPr>
                <a:t> </a:t>
              </a:r>
              <a:r>
                <a:rPr sz="1200" spc="45">
                  <a:solidFill>
                    <a:srgbClr val="1A1A1A"/>
                  </a:solidFill>
                  <a:latin typeface="Gill Sans MT"/>
                  <a:cs typeface="Gill Sans MT"/>
                </a:rPr>
                <a:t>that</a:t>
              </a:r>
              <a:r>
                <a:rPr sz="1200" spc="-45">
                  <a:solidFill>
                    <a:srgbClr val="1A1A1A"/>
                  </a:solidFill>
                  <a:latin typeface="Gill Sans MT"/>
                  <a:cs typeface="Gill Sans MT"/>
                </a:rPr>
                <a:t> </a:t>
              </a:r>
              <a:r>
                <a:rPr lang="en-US" sz="1200" spc="75">
                  <a:solidFill>
                    <a:srgbClr val="1A1A1A"/>
                  </a:solidFill>
                  <a:latin typeface="Gill Sans MT"/>
                  <a:cs typeface="Gill Sans MT"/>
                </a:rPr>
                <a:t>does </a:t>
              </a:r>
              <a:r>
                <a:rPr lang="en-US" sz="1200" spc="40">
                  <a:solidFill>
                    <a:srgbClr val="1A1A1A"/>
                  </a:solidFill>
                  <a:latin typeface="Gill Sans MT"/>
                  <a:cs typeface="Gill Sans MT"/>
                </a:rPr>
                <a:t>everything</a:t>
              </a:r>
              <a:r>
                <a:rPr sz="1200" spc="-50">
                  <a:solidFill>
                    <a:srgbClr val="1A1A1A"/>
                  </a:solidFill>
                  <a:latin typeface="Gill Sans MT"/>
                  <a:cs typeface="Gill Sans MT"/>
                </a:rPr>
                <a:t> </a:t>
              </a:r>
              <a:r>
                <a:rPr sz="1200" spc="35">
                  <a:solidFill>
                    <a:srgbClr val="1A1A1A"/>
                  </a:solidFill>
                  <a:latin typeface="Gill Sans MT"/>
                  <a:cs typeface="Gill Sans MT"/>
                </a:rPr>
                <a:t>you</a:t>
              </a:r>
              <a:r>
                <a:rPr sz="1200" spc="-45">
                  <a:solidFill>
                    <a:srgbClr val="1A1A1A"/>
                  </a:solidFill>
                  <a:latin typeface="Gill Sans MT"/>
                  <a:cs typeface="Gill Sans MT"/>
                </a:rPr>
                <a:t> </a:t>
              </a:r>
              <a:r>
                <a:rPr sz="1200" spc="60">
                  <a:solidFill>
                    <a:srgbClr val="1A1A1A"/>
                  </a:solidFill>
                  <a:latin typeface="Gill Sans MT"/>
                  <a:cs typeface="Gill Sans MT"/>
                </a:rPr>
                <a:t>need</a:t>
              </a:r>
              <a:r>
                <a:rPr sz="1200" spc="-45">
                  <a:solidFill>
                    <a:srgbClr val="1A1A1A"/>
                  </a:solidFill>
                  <a:latin typeface="Gill Sans MT"/>
                  <a:cs typeface="Gill Sans MT"/>
                </a:rPr>
                <a:t> </a:t>
              </a:r>
              <a:r>
                <a:rPr sz="1200" spc="10">
                  <a:solidFill>
                    <a:srgbClr val="1A1A1A"/>
                  </a:solidFill>
                  <a:latin typeface="Gill Sans MT"/>
                  <a:cs typeface="Gill Sans MT"/>
                </a:rPr>
                <a:t>it</a:t>
              </a:r>
              <a:r>
                <a:rPr sz="1200" spc="-45">
                  <a:solidFill>
                    <a:srgbClr val="1A1A1A"/>
                  </a:solidFill>
                  <a:latin typeface="Gill Sans MT"/>
                  <a:cs typeface="Gill Sans MT"/>
                </a:rPr>
                <a:t> </a:t>
              </a:r>
              <a:r>
                <a:rPr sz="1200" spc="15">
                  <a:solidFill>
                    <a:srgbClr val="1A1A1A"/>
                  </a:solidFill>
                  <a:latin typeface="Gill Sans MT"/>
                  <a:cs typeface="Gill Sans MT"/>
                </a:rPr>
                <a:t>to.</a:t>
              </a:r>
              <a:endParaRPr lang="en-US" sz="1200">
                <a:latin typeface="Gill Sans MT"/>
                <a:cs typeface="Gill Sans MT"/>
              </a:endParaRPr>
            </a:p>
          </p:txBody>
        </p:sp>
        <p:sp>
          <p:nvSpPr>
            <p:cNvPr id="76" name="Rectangle 75">
              <a:extLst>
                <a:ext uri="{FF2B5EF4-FFF2-40B4-BE49-F238E27FC236}">
                  <a16:creationId xmlns:a16="http://schemas.microsoft.com/office/drawing/2014/main" id="{A2615295-CFC3-42C0-A210-71F738835B3B}"/>
                </a:ext>
              </a:extLst>
            </p:cNvPr>
            <p:cNvSpPr/>
            <p:nvPr/>
          </p:nvSpPr>
          <p:spPr>
            <a:xfrm>
              <a:off x="8585101" y="1912816"/>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object 22" descr="Logo&#10;&#10;Description automatically generated">
              <a:extLst>
                <a:ext uri="{FF2B5EF4-FFF2-40B4-BE49-F238E27FC236}">
                  <a16:creationId xmlns:a16="http://schemas.microsoft.com/office/drawing/2014/main" id="{697B32A7-D767-49A0-AAFD-84DDC085D01D}"/>
                </a:ext>
              </a:extLst>
            </p:cNvPr>
            <p:cNvPicPr/>
            <p:nvPr/>
          </p:nvPicPr>
          <p:blipFill>
            <a:blip r:embed="rId5" cstate="print"/>
            <a:stretch>
              <a:fillRect/>
            </a:stretch>
          </p:blipFill>
          <p:spPr>
            <a:xfrm>
              <a:off x="8838032" y="1969980"/>
              <a:ext cx="2269894" cy="567086"/>
            </a:xfrm>
            <a:prstGeom prst="rect">
              <a:avLst/>
            </a:prstGeom>
          </p:spPr>
        </p:pic>
      </p:grpSp>
      <p:grpSp>
        <p:nvGrpSpPr>
          <p:cNvPr id="21" name="Group 20">
            <a:extLst>
              <a:ext uri="{FF2B5EF4-FFF2-40B4-BE49-F238E27FC236}">
                <a16:creationId xmlns:a16="http://schemas.microsoft.com/office/drawing/2014/main" id="{78AFEE8A-0FB1-4827-9726-9474865E1D58}"/>
              </a:ext>
            </a:extLst>
          </p:cNvPr>
          <p:cNvGrpSpPr/>
          <p:nvPr/>
        </p:nvGrpSpPr>
        <p:grpSpPr>
          <a:xfrm>
            <a:off x="15202068" y="2621192"/>
            <a:ext cx="2540691" cy="1354663"/>
            <a:chOff x="13178947" y="1905083"/>
            <a:chExt cx="2540691" cy="1354663"/>
          </a:xfrm>
        </p:grpSpPr>
        <p:sp>
          <p:nvSpPr>
            <p:cNvPr id="81" name="object 30">
              <a:extLst>
                <a:ext uri="{FF2B5EF4-FFF2-40B4-BE49-F238E27FC236}">
                  <a16:creationId xmlns:a16="http://schemas.microsoft.com/office/drawing/2014/main" id="{9F232DE5-0747-4A89-9365-CFFC26D3E717}"/>
                </a:ext>
              </a:extLst>
            </p:cNvPr>
            <p:cNvSpPr txBox="1"/>
            <p:nvPr/>
          </p:nvSpPr>
          <p:spPr>
            <a:xfrm>
              <a:off x="13561818" y="2649795"/>
              <a:ext cx="1724025" cy="482600"/>
            </a:xfrm>
            <a:prstGeom prst="rect">
              <a:avLst/>
            </a:prstGeom>
          </p:spPr>
          <p:txBody>
            <a:bodyPr vert="horz" wrap="square" lIns="0" tIns="12700" rIns="0" bIns="0" rtlCol="0">
              <a:spAutoFit/>
            </a:bodyPr>
            <a:lstStyle/>
            <a:p>
              <a:pPr marL="12700" marR="5080">
                <a:lnSpc>
                  <a:spcPct val="125000"/>
                </a:lnSpc>
                <a:spcBef>
                  <a:spcPts val="100"/>
                </a:spcBef>
              </a:pPr>
              <a:r>
                <a:rPr sz="1200" spc="35">
                  <a:solidFill>
                    <a:srgbClr val="1A1A1A"/>
                  </a:solidFill>
                  <a:latin typeface="Gill Sans MT"/>
                  <a:cs typeface="Gill Sans MT"/>
                </a:rPr>
                <a:t>The</a:t>
              </a:r>
              <a:r>
                <a:rPr sz="1200" spc="-60">
                  <a:solidFill>
                    <a:srgbClr val="1A1A1A"/>
                  </a:solidFill>
                  <a:latin typeface="Gill Sans MT"/>
                  <a:cs typeface="Gill Sans MT"/>
                </a:rPr>
                <a:t> </a:t>
              </a:r>
              <a:r>
                <a:rPr sz="1200" spc="50">
                  <a:solidFill>
                    <a:srgbClr val="1A1A1A"/>
                  </a:solidFill>
                  <a:latin typeface="Gill Sans MT"/>
                  <a:cs typeface="Gill Sans MT"/>
                </a:rPr>
                <a:t>Leader</a:t>
              </a:r>
              <a:r>
                <a:rPr sz="1200" spc="-55">
                  <a:solidFill>
                    <a:srgbClr val="1A1A1A"/>
                  </a:solidFill>
                  <a:latin typeface="Gill Sans MT"/>
                  <a:cs typeface="Gill Sans MT"/>
                </a:rPr>
                <a:t> </a:t>
              </a:r>
              <a:r>
                <a:rPr sz="1200" spc="45">
                  <a:solidFill>
                    <a:srgbClr val="1A1A1A"/>
                  </a:solidFill>
                  <a:latin typeface="Gill Sans MT"/>
                  <a:cs typeface="Gill Sans MT"/>
                </a:rPr>
                <a:t>in</a:t>
              </a:r>
              <a:r>
                <a:rPr sz="1200" spc="-55">
                  <a:solidFill>
                    <a:srgbClr val="1A1A1A"/>
                  </a:solidFill>
                  <a:latin typeface="Gill Sans MT"/>
                  <a:cs typeface="Gill Sans MT"/>
                </a:rPr>
                <a:t> </a:t>
              </a:r>
              <a:r>
                <a:rPr sz="1200" spc="40">
                  <a:solidFill>
                    <a:srgbClr val="1A1A1A"/>
                  </a:solidFill>
                  <a:latin typeface="Gill Sans MT"/>
                  <a:cs typeface="Gill Sans MT"/>
                </a:rPr>
                <a:t>Commerce </a:t>
              </a:r>
              <a:r>
                <a:rPr sz="1200" spc="-320">
                  <a:solidFill>
                    <a:srgbClr val="1A1A1A"/>
                  </a:solidFill>
                  <a:latin typeface="Gill Sans MT"/>
                  <a:cs typeface="Gill Sans MT"/>
                </a:rPr>
                <a:t> </a:t>
              </a:r>
              <a:r>
                <a:rPr sz="1200">
                  <a:solidFill>
                    <a:srgbClr val="1A1A1A"/>
                  </a:solidFill>
                  <a:latin typeface="Gill Sans MT"/>
                  <a:cs typeface="Gill Sans MT"/>
                </a:rPr>
                <a:t>Experience™</a:t>
              </a:r>
              <a:endParaRPr sz="1200">
                <a:latin typeface="Gill Sans MT"/>
                <a:cs typeface="Gill Sans MT"/>
              </a:endParaRPr>
            </a:p>
          </p:txBody>
        </p:sp>
        <p:pic>
          <p:nvPicPr>
            <p:cNvPr id="82" name="object 28" descr="Logo&#10;&#10;Description automatically generated">
              <a:extLst>
                <a:ext uri="{FF2B5EF4-FFF2-40B4-BE49-F238E27FC236}">
                  <a16:creationId xmlns:a16="http://schemas.microsoft.com/office/drawing/2014/main" id="{45DE8E93-2D77-4965-95DA-32C0C178A745}"/>
                </a:ext>
              </a:extLst>
            </p:cNvPr>
            <p:cNvPicPr/>
            <p:nvPr/>
          </p:nvPicPr>
          <p:blipFill>
            <a:blip r:embed="rId6" cstate="print"/>
            <a:stretch>
              <a:fillRect/>
            </a:stretch>
          </p:blipFill>
          <p:spPr>
            <a:xfrm>
              <a:off x="13560492" y="1970798"/>
              <a:ext cx="2159146" cy="625972"/>
            </a:xfrm>
            <a:prstGeom prst="rect">
              <a:avLst/>
            </a:prstGeom>
          </p:spPr>
        </p:pic>
        <p:sp>
          <p:nvSpPr>
            <p:cNvPr id="83" name="Rectangle 82">
              <a:extLst>
                <a:ext uri="{FF2B5EF4-FFF2-40B4-BE49-F238E27FC236}">
                  <a16:creationId xmlns:a16="http://schemas.microsoft.com/office/drawing/2014/main" id="{6509D4B9-B4DF-42E7-A8D3-5BFDE35C8ABD}"/>
                </a:ext>
              </a:extLst>
            </p:cNvPr>
            <p:cNvSpPr/>
            <p:nvPr/>
          </p:nvSpPr>
          <p:spPr>
            <a:xfrm>
              <a:off x="13178947" y="1905083"/>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6AFD86E-100C-4748-9208-C061CD3347BE}"/>
              </a:ext>
            </a:extLst>
          </p:cNvPr>
          <p:cNvGrpSpPr/>
          <p:nvPr/>
        </p:nvGrpSpPr>
        <p:grpSpPr>
          <a:xfrm>
            <a:off x="10141348" y="5384387"/>
            <a:ext cx="4070137" cy="1354663"/>
            <a:chOff x="562647" y="4224602"/>
            <a:chExt cx="4070137" cy="1354663"/>
          </a:xfrm>
        </p:grpSpPr>
        <p:sp>
          <p:nvSpPr>
            <p:cNvPr id="85" name="object 36">
              <a:extLst>
                <a:ext uri="{FF2B5EF4-FFF2-40B4-BE49-F238E27FC236}">
                  <a16:creationId xmlns:a16="http://schemas.microsoft.com/office/drawing/2014/main" id="{D48CB5FA-FD88-4C27-9F00-38B17E10CB06}"/>
                </a:ext>
              </a:extLst>
            </p:cNvPr>
            <p:cNvSpPr txBox="1"/>
            <p:nvPr/>
          </p:nvSpPr>
          <p:spPr>
            <a:xfrm>
              <a:off x="831689" y="4973694"/>
              <a:ext cx="3801095" cy="428321"/>
            </a:xfrm>
            <a:prstGeom prst="rect">
              <a:avLst/>
            </a:prstGeom>
          </p:spPr>
          <p:txBody>
            <a:bodyPr vert="horz" wrap="square" lIns="0" tIns="58419" rIns="0" bIns="0" rtlCol="0" anchor="t">
              <a:spAutoFit/>
            </a:bodyPr>
            <a:lstStyle/>
            <a:p>
              <a:pPr marL="12700">
                <a:spcBef>
                  <a:spcPts val="459"/>
                </a:spcBef>
              </a:pPr>
              <a:r>
                <a:rPr sz="1200" spc="150">
                  <a:solidFill>
                    <a:srgbClr val="1A1A1A"/>
                  </a:solidFill>
                  <a:latin typeface="Gill Sans MT"/>
                  <a:cs typeface="Gill Sans MT"/>
                </a:rPr>
                <a:t>SaaS</a:t>
              </a:r>
              <a:r>
                <a:rPr sz="1200" spc="-55">
                  <a:solidFill>
                    <a:srgbClr val="1A1A1A"/>
                  </a:solidFill>
                  <a:latin typeface="Gill Sans MT"/>
                  <a:cs typeface="Gill Sans MT"/>
                </a:rPr>
                <a:t> </a:t>
              </a:r>
              <a:r>
                <a:rPr sz="1200" spc="45">
                  <a:solidFill>
                    <a:srgbClr val="1A1A1A"/>
                  </a:solidFill>
                  <a:latin typeface="Gill Sans MT"/>
                  <a:cs typeface="Gill Sans MT"/>
                </a:rPr>
                <a:t>solution</a:t>
              </a:r>
              <a:r>
                <a:rPr sz="1200" spc="-55">
                  <a:solidFill>
                    <a:srgbClr val="1A1A1A"/>
                  </a:solidFill>
                  <a:latin typeface="Gill Sans MT"/>
                  <a:cs typeface="Gill Sans MT"/>
                </a:rPr>
                <a:t> </a:t>
              </a:r>
              <a:r>
                <a:rPr sz="1200" spc="35">
                  <a:solidFill>
                    <a:srgbClr val="1A1A1A"/>
                  </a:solidFill>
                  <a:latin typeface="Gill Sans MT"/>
                  <a:cs typeface="Gill Sans MT"/>
                </a:rPr>
                <a:t>built</a:t>
              </a:r>
              <a:r>
                <a:rPr sz="1200" spc="-55">
                  <a:solidFill>
                    <a:srgbClr val="1A1A1A"/>
                  </a:solidFill>
                  <a:latin typeface="Gill Sans MT"/>
                  <a:cs typeface="Gill Sans MT"/>
                </a:rPr>
                <a:t> </a:t>
              </a:r>
              <a:r>
                <a:rPr lang="en-US" sz="1200" spc="-5">
                  <a:solidFill>
                    <a:srgbClr val="1A1A1A"/>
                  </a:solidFill>
                  <a:latin typeface="Gill Sans MT"/>
                  <a:cs typeface="Gill Sans MT"/>
                </a:rPr>
                <a:t>to </a:t>
              </a:r>
              <a:r>
                <a:rPr lang="en-US" sz="1200" spc="45">
                  <a:solidFill>
                    <a:srgbClr val="1A1A1A"/>
                  </a:solidFill>
                  <a:latin typeface="Gill Sans MT"/>
                  <a:cs typeface="Gill Sans MT"/>
                </a:rPr>
                <a:t>create</a:t>
              </a:r>
              <a:r>
                <a:rPr lang="en-US" sz="1200" spc="-50">
                  <a:solidFill>
                    <a:srgbClr val="1A1A1A"/>
                  </a:solidFill>
                  <a:latin typeface="Gill Sans MT"/>
                  <a:cs typeface="Gill Sans MT"/>
                </a:rPr>
                <a:t> </a:t>
              </a:r>
              <a:r>
                <a:rPr sz="1200" spc="-5">
                  <a:solidFill>
                    <a:srgbClr val="1A1A1A"/>
                  </a:solidFill>
                  <a:latin typeface="Gill Sans MT"/>
                  <a:cs typeface="Gill Sans MT"/>
                </a:rPr>
                <a:t>&amp;</a:t>
              </a:r>
              <a:r>
                <a:rPr sz="1200" spc="-50">
                  <a:solidFill>
                    <a:srgbClr val="1A1A1A"/>
                  </a:solidFill>
                  <a:latin typeface="Gill Sans MT"/>
                  <a:cs typeface="Gill Sans MT"/>
                </a:rPr>
                <a:t> </a:t>
              </a:r>
              <a:r>
                <a:rPr sz="1200" spc="70">
                  <a:solidFill>
                    <a:srgbClr val="1A1A1A"/>
                  </a:solidFill>
                  <a:latin typeface="Gill Sans MT"/>
                  <a:cs typeface="Gill Sans MT"/>
                </a:rPr>
                <a:t>display</a:t>
              </a:r>
              <a:r>
                <a:rPr sz="1200" spc="-50">
                  <a:solidFill>
                    <a:srgbClr val="1A1A1A"/>
                  </a:solidFill>
                  <a:latin typeface="Gill Sans MT"/>
                  <a:cs typeface="Gill Sans MT"/>
                </a:rPr>
                <a:t> </a:t>
              </a:r>
              <a:r>
                <a:rPr sz="1200" spc="35">
                  <a:solidFill>
                    <a:srgbClr val="1A1A1A"/>
                  </a:solidFill>
                  <a:latin typeface="Gill Sans MT"/>
                  <a:cs typeface="Gill Sans MT"/>
                </a:rPr>
                <a:t>interactive</a:t>
              </a:r>
              <a:r>
                <a:rPr lang="en-US" sz="1200" spc="35">
                  <a:solidFill>
                    <a:srgbClr val="1A1A1A"/>
                  </a:solidFill>
                  <a:latin typeface="Gill Sans MT"/>
                  <a:cs typeface="Gill Sans MT"/>
                </a:rPr>
                <a:t> </a:t>
              </a:r>
              <a:r>
                <a:rPr sz="1200" spc="-315">
                  <a:solidFill>
                    <a:srgbClr val="1A1A1A"/>
                  </a:solidFill>
                  <a:latin typeface="Gill Sans MT"/>
                  <a:cs typeface="Gill Sans MT"/>
                </a:rPr>
                <a:t> </a:t>
              </a:r>
              <a:r>
                <a:rPr sz="1200" spc="-20">
                  <a:solidFill>
                    <a:srgbClr val="1A1A1A"/>
                  </a:solidFill>
                  <a:latin typeface="Gill Sans MT"/>
                  <a:cs typeface="Gill Sans MT"/>
                </a:rPr>
                <a:t>3D </a:t>
              </a:r>
              <a:r>
                <a:rPr sz="1200" spc="110">
                  <a:solidFill>
                    <a:srgbClr val="1A1A1A"/>
                  </a:solidFill>
                  <a:latin typeface="Gill Sans MT"/>
                  <a:cs typeface="Gill Sans MT"/>
                </a:rPr>
                <a:t>images </a:t>
              </a:r>
              <a:r>
                <a:rPr sz="1200" spc="40">
                  <a:solidFill>
                    <a:srgbClr val="1A1A1A"/>
                  </a:solidFill>
                  <a:latin typeface="Gill Sans MT"/>
                  <a:cs typeface="Gill Sans MT"/>
                </a:rPr>
                <a:t>on </a:t>
              </a:r>
              <a:r>
                <a:rPr sz="1200" spc="60">
                  <a:solidFill>
                    <a:srgbClr val="1A1A1A"/>
                  </a:solidFill>
                  <a:latin typeface="Gill Sans MT"/>
                  <a:cs typeface="Gill Sans MT"/>
                </a:rPr>
                <a:t>websites,</a:t>
              </a:r>
              <a:r>
                <a:rPr lang="en-US" sz="1200" spc="60">
                  <a:solidFill>
                    <a:srgbClr val="1A1A1A"/>
                  </a:solidFill>
                  <a:latin typeface="Gill Sans MT"/>
                  <a:cs typeface="Gill Sans MT"/>
                </a:rPr>
                <a:t> </a:t>
              </a:r>
              <a:r>
                <a:rPr sz="1200" spc="65">
                  <a:solidFill>
                    <a:srgbClr val="1A1A1A"/>
                  </a:solidFill>
                  <a:latin typeface="Gill Sans MT"/>
                  <a:cs typeface="Gill Sans MT"/>
                </a:rPr>
                <a:t> </a:t>
              </a:r>
              <a:r>
                <a:rPr sz="1200" spc="40">
                  <a:solidFill>
                    <a:srgbClr val="1A1A1A"/>
                  </a:solidFill>
                  <a:latin typeface="Gill Sans MT"/>
                  <a:cs typeface="Gill Sans MT"/>
                </a:rPr>
                <a:t>mobile,</a:t>
              </a:r>
              <a:r>
                <a:rPr sz="1200" spc="-45">
                  <a:solidFill>
                    <a:srgbClr val="1A1A1A"/>
                  </a:solidFill>
                  <a:latin typeface="Gill Sans MT"/>
                  <a:cs typeface="Gill Sans MT"/>
                </a:rPr>
                <a:t> </a:t>
              </a:r>
              <a:r>
                <a:rPr sz="1200" spc="-5">
                  <a:solidFill>
                    <a:srgbClr val="1A1A1A"/>
                  </a:solidFill>
                  <a:latin typeface="Gill Sans MT"/>
                  <a:cs typeface="Gill Sans MT"/>
                </a:rPr>
                <a:t>&amp;</a:t>
              </a:r>
              <a:r>
                <a:rPr sz="1200" spc="-45">
                  <a:solidFill>
                    <a:srgbClr val="1A1A1A"/>
                  </a:solidFill>
                  <a:latin typeface="Gill Sans MT"/>
                  <a:cs typeface="Gill Sans MT"/>
                </a:rPr>
                <a:t> </a:t>
              </a:r>
              <a:r>
                <a:rPr sz="1200" spc="40">
                  <a:solidFill>
                    <a:srgbClr val="1A1A1A"/>
                  </a:solidFill>
                  <a:latin typeface="Gill Sans MT"/>
                  <a:cs typeface="Gill Sans MT"/>
                </a:rPr>
                <a:t>VR/AR</a:t>
              </a:r>
              <a:r>
                <a:rPr sz="1200" spc="-45">
                  <a:solidFill>
                    <a:srgbClr val="1A1A1A"/>
                  </a:solidFill>
                  <a:latin typeface="Gill Sans MT"/>
                  <a:cs typeface="Gill Sans MT"/>
                </a:rPr>
                <a:t> </a:t>
              </a:r>
              <a:r>
                <a:rPr sz="1200" spc="95">
                  <a:solidFill>
                    <a:srgbClr val="1A1A1A"/>
                  </a:solidFill>
                  <a:latin typeface="Gill Sans MT"/>
                  <a:cs typeface="Gill Sans MT"/>
                </a:rPr>
                <a:t>apps.</a:t>
              </a:r>
              <a:endParaRPr lang="en-US" sz="1200">
                <a:latin typeface="Gill Sans MT"/>
                <a:cs typeface="Gill Sans MT"/>
              </a:endParaRPr>
            </a:p>
          </p:txBody>
        </p:sp>
        <p:sp>
          <p:nvSpPr>
            <p:cNvPr id="86" name="Rectangle 85">
              <a:extLst>
                <a:ext uri="{FF2B5EF4-FFF2-40B4-BE49-F238E27FC236}">
                  <a16:creationId xmlns:a16="http://schemas.microsoft.com/office/drawing/2014/main" id="{F2B2F4C3-695B-4A02-9CA1-BCAF12302524}"/>
                </a:ext>
              </a:extLst>
            </p:cNvPr>
            <p:cNvSpPr/>
            <p:nvPr/>
          </p:nvSpPr>
          <p:spPr>
            <a:xfrm>
              <a:off x="562647" y="4224602"/>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7" name="object 34">
              <a:extLst>
                <a:ext uri="{FF2B5EF4-FFF2-40B4-BE49-F238E27FC236}">
                  <a16:creationId xmlns:a16="http://schemas.microsoft.com/office/drawing/2014/main" id="{284FA686-4558-4AB4-8D57-9F3D1827BA32}"/>
                </a:ext>
              </a:extLst>
            </p:cNvPr>
            <p:cNvPicPr/>
            <p:nvPr/>
          </p:nvPicPr>
          <p:blipFill>
            <a:blip r:embed="rId7" cstate="print"/>
            <a:stretch>
              <a:fillRect/>
            </a:stretch>
          </p:blipFill>
          <p:spPr>
            <a:xfrm>
              <a:off x="747789" y="4352667"/>
              <a:ext cx="2332182" cy="620763"/>
            </a:xfrm>
            <a:prstGeom prst="rect">
              <a:avLst/>
            </a:prstGeom>
          </p:spPr>
        </p:pic>
      </p:grpSp>
      <p:grpSp>
        <p:nvGrpSpPr>
          <p:cNvPr id="25" name="Group 24">
            <a:extLst>
              <a:ext uri="{FF2B5EF4-FFF2-40B4-BE49-F238E27FC236}">
                <a16:creationId xmlns:a16="http://schemas.microsoft.com/office/drawing/2014/main" id="{E8703C7A-57BD-41FE-BD1A-2771BE3E3ABE}"/>
              </a:ext>
            </a:extLst>
          </p:cNvPr>
          <p:cNvGrpSpPr/>
          <p:nvPr/>
        </p:nvGrpSpPr>
        <p:grpSpPr>
          <a:xfrm>
            <a:off x="5309373" y="5387205"/>
            <a:ext cx="3474000" cy="1354663"/>
            <a:chOff x="4912530" y="4219636"/>
            <a:chExt cx="3474000" cy="1354663"/>
          </a:xfrm>
        </p:grpSpPr>
        <p:sp>
          <p:nvSpPr>
            <p:cNvPr id="89" name="object 42">
              <a:extLst>
                <a:ext uri="{FF2B5EF4-FFF2-40B4-BE49-F238E27FC236}">
                  <a16:creationId xmlns:a16="http://schemas.microsoft.com/office/drawing/2014/main" id="{EE34117A-CB35-43F1-80F2-0D4B63A93DAB}"/>
                </a:ext>
              </a:extLst>
            </p:cNvPr>
            <p:cNvSpPr txBox="1"/>
            <p:nvPr/>
          </p:nvSpPr>
          <p:spPr>
            <a:xfrm>
              <a:off x="5261494" y="4965910"/>
              <a:ext cx="3125036" cy="453457"/>
            </a:xfrm>
            <a:prstGeom prst="rect">
              <a:avLst/>
            </a:prstGeom>
          </p:spPr>
          <p:txBody>
            <a:bodyPr vert="horz" wrap="square" lIns="0" tIns="12700" rIns="0" bIns="0" rtlCol="0">
              <a:spAutoFit/>
            </a:bodyPr>
            <a:lstStyle/>
            <a:p>
              <a:pPr marL="12700" marR="93980">
                <a:lnSpc>
                  <a:spcPct val="125000"/>
                </a:lnSpc>
                <a:spcBef>
                  <a:spcPts val="100"/>
                </a:spcBef>
              </a:pPr>
              <a:r>
                <a:rPr sz="1200" spc="30">
                  <a:solidFill>
                    <a:srgbClr val="1A1A1A"/>
                  </a:solidFill>
                  <a:latin typeface="Gill Sans MT"/>
                  <a:cs typeface="Gill Sans MT"/>
                </a:rPr>
                <a:t>Contentful</a:t>
              </a:r>
              <a:r>
                <a:rPr sz="1200" spc="-60">
                  <a:solidFill>
                    <a:srgbClr val="1A1A1A"/>
                  </a:solidFill>
                  <a:latin typeface="Gill Sans MT"/>
                  <a:cs typeface="Gill Sans MT"/>
                </a:rPr>
                <a:t> </a:t>
              </a:r>
              <a:r>
                <a:rPr sz="1200" spc="90">
                  <a:solidFill>
                    <a:srgbClr val="1A1A1A"/>
                  </a:solidFill>
                  <a:latin typeface="Gill Sans MT"/>
                  <a:cs typeface="Gill Sans MT"/>
                </a:rPr>
                <a:t>is</a:t>
              </a:r>
              <a:r>
                <a:rPr sz="1200" spc="-55">
                  <a:solidFill>
                    <a:srgbClr val="1A1A1A"/>
                  </a:solidFill>
                  <a:latin typeface="Gill Sans MT"/>
                  <a:cs typeface="Gill Sans MT"/>
                </a:rPr>
                <a:t> </a:t>
              </a:r>
              <a:r>
                <a:rPr sz="1200" spc="35">
                  <a:solidFill>
                    <a:srgbClr val="1A1A1A"/>
                  </a:solidFill>
                  <a:latin typeface="Gill Sans MT"/>
                  <a:cs typeface="Gill Sans MT"/>
                </a:rPr>
                <a:t>the</a:t>
              </a:r>
              <a:r>
                <a:rPr sz="1200" spc="-60">
                  <a:solidFill>
                    <a:srgbClr val="1A1A1A"/>
                  </a:solidFill>
                  <a:latin typeface="Gill Sans MT"/>
                  <a:cs typeface="Gill Sans MT"/>
                </a:rPr>
                <a:t> </a:t>
              </a:r>
              <a:r>
                <a:rPr sz="1200" spc="10">
                  <a:solidFill>
                    <a:srgbClr val="1A1A1A"/>
                  </a:solidFill>
                  <a:latin typeface="Gill Sans MT"/>
                  <a:cs typeface="Gill Sans MT"/>
                </a:rPr>
                <a:t>next- </a:t>
              </a:r>
              <a:r>
                <a:rPr sz="1200" spc="-315">
                  <a:solidFill>
                    <a:srgbClr val="1A1A1A"/>
                  </a:solidFill>
                  <a:latin typeface="Gill Sans MT"/>
                  <a:cs typeface="Gill Sans MT"/>
                </a:rPr>
                <a:t> </a:t>
              </a:r>
              <a:r>
                <a:rPr sz="1200" spc="45">
                  <a:solidFill>
                    <a:srgbClr val="1A1A1A"/>
                  </a:solidFill>
                  <a:latin typeface="Gill Sans MT"/>
                  <a:cs typeface="Gill Sans MT"/>
                </a:rPr>
                <a:t>generation</a:t>
              </a:r>
              <a:r>
                <a:rPr sz="1200" spc="-50">
                  <a:solidFill>
                    <a:srgbClr val="1A1A1A"/>
                  </a:solidFill>
                  <a:latin typeface="Gill Sans MT"/>
                  <a:cs typeface="Gill Sans MT"/>
                </a:rPr>
                <a:t> </a:t>
              </a:r>
              <a:r>
                <a:rPr sz="1200" spc="40">
                  <a:solidFill>
                    <a:srgbClr val="1A1A1A"/>
                  </a:solidFill>
                  <a:latin typeface="Gill Sans MT"/>
                  <a:cs typeface="Gill Sans MT"/>
                </a:rPr>
                <a:t>content</a:t>
              </a:r>
              <a:endParaRPr sz="1200">
                <a:latin typeface="Gill Sans MT"/>
                <a:cs typeface="Gill Sans MT"/>
              </a:endParaRPr>
            </a:p>
            <a:p>
              <a:pPr marL="12700" marR="5080">
                <a:lnSpc>
                  <a:spcPct val="125000"/>
                </a:lnSpc>
              </a:pPr>
              <a:r>
                <a:rPr sz="1200" spc="50">
                  <a:solidFill>
                    <a:srgbClr val="1A1A1A"/>
                  </a:solidFill>
                  <a:latin typeface="Gill Sans MT"/>
                  <a:cs typeface="Gill Sans MT"/>
                </a:rPr>
                <a:t>platform</a:t>
              </a:r>
              <a:r>
                <a:rPr sz="1200" spc="-50">
                  <a:solidFill>
                    <a:srgbClr val="1A1A1A"/>
                  </a:solidFill>
                  <a:latin typeface="Gill Sans MT"/>
                  <a:cs typeface="Gill Sans MT"/>
                </a:rPr>
                <a:t> </a:t>
              </a:r>
              <a:r>
                <a:rPr sz="1200" spc="-5">
                  <a:solidFill>
                    <a:srgbClr val="1A1A1A"/>
                  </a:solidFill>
                  <a:latin typeface="Gill Sans MT"/>
                  <a:cs typeface="Gill Sans MT"/>
                </a:rPr>
                <a:t>to</a:t>
              </a:r>
              <a:r>
                <a:rPr sz="1200" spc="-50">
                  <a:solidFill>
                    <a:srgbClr val="1A1A1A"/>
                  </a:solidFill>
                  <a:latin typeface="Gill Sans MT"/>
                  <a:cs typeface="Gill Sans MT"/>
                </a:rPr>
                <a:t> </a:t>
              </a:r>
              <a:r>
                <a:rPr sz="1200" spc="50">
                  <a:solidFill>
                    <a:srgbClr val="1A1A1A"/>
                  </a:solidFill>
                  <a:latin typeface="Gill Sans MT"/>
                  <a:cs typeface="Gill Sans MT"/>
                </a:rPr>
                <a:t>build</a:t>
              </a:r>
              <a:r>
                <a:rPr sz="1200" spc="-50">
                  <a:solidFill>
                    <a:srgbClr val="1A1A1A"/>
                  </a:solidFill>
                  <a:latin typeface="Gill Sans MT"/>
                  <a:cs typeface="Gill Sans MT"/>
                </a:rPr>
                <a:t> </a:t>
              </a:r>
              <a:r>
                <a:rPr sz="1200" spc="60">
                  <a:solidFill>
                    <a:srgbClr val="1A1A1A"/>
                  </a:solidFill>
                  <a:latin typeface="Gill Sans MT"/>
                  <a:cs typeface="Gill Sans MT"/>
                </a:rPr>
                <a:t>digital </a:t>
              </a:r>
              <a:r>
                <a:rPr sz="1200" spc="-320">
                  <a:solidFill>
                    <a:srgbClr val="1A1A1A"/>
                  </a:solidFill>
                  <a:latin typeface="Gill Sans MT"/>
                  <a:cs typeface="Gill Sans MT"/>
                </a:rPr>
                <a:t> </a:t>
              </a:r>
              <a:r>
                <a:rPr sz="1200" spc="50">
                  <a:solidFill>
                    <a:srgbClr val="1A1A1A"/>
                  </a:solidFill>
                  <a:latin typeface="Gill Sans MT"/>
                  <a:cs typeface="Gill Sans MT"/>
                </a:rPr>
                <a:t>experiences</a:t>
              </a:r>
              <a:r>
                <a:rPr sz="1200" spc="-50">
                  <a:solidFill>
                    <a:srgbClr val="1A1A1A"/>
                  </a:solidFill>
                  <a:latin typeface="Gill Sans MT"/>
                  <a:cs typeface="Gill Sans MT"/>
                </a:rPr>
                <a:t> </a:t>
              </a:r>
              <a:r>
                <a:rPr sz="1200" spc="65">
                  <a:solidFill>
                    <a:srgbClr val="1A1A1A"/>
                  </a:solidFill>
                  <a:latin typeface="Gill Sans MT"/>
                  <a:cs typeface="Gill Sans MT"/>
                </a:rPr>
                <a:t>at</a:t>
              </a:r>
              <a:r>
                <a:rPr sz="1200" spc="-50">
                  <a:solidFill>
                    <a:srgbClr val="1A1A1A"/>
                  </a:solidFill>
                  <a:latin typeface="Gill Sans MT"/>
                  <a:cs typeface="Gill Sans MT"/>
                </a:rPr>
                <a:t> </a:t>
              </a:r>
              <a:r>
                <a:rPr sz="1200" spc="90">
                  <a:solidFill>
                    <a:srgbClr val="1A1A1A"/>
                  </a:solidFill>
                  <a:latin typeface="Gill Sans MT"/>
                  <a:cs typeface="Gill Sans MT"/>
                </a:rPr>
                <a:t>scale.</a:t>
              </a:r>
              <a:endParaRPr sz="1200">
                <a:latin typeface="Gill Sans MT"/>
                <a:cs typeface="Gill Sans MT"/>
              </a:endParaRPr>
            </a:p>
          </p:txBody>
        </p:sp>
        <p:sp>
          <p:nvSpPr>
            <p:cNvPr id="90" name="Rectangle 89">
              <a:extLst>
                <a:ext uri="{FF2B5EF4-FFF2-40B4-BE49-F238E27FC236}">
                  <a16:creationId xmlns:a16="http://schemas.microsoft.com/office/drawing/2014/main" id="{394A092F-B2F8-4200-AA54-A17431EB5C99}"/>
                </a:ext>
              </a:extLst>
            </p:cNvPr>
            <p:cNvSpPr/>
            <p:nvPr/>
          </p:nvSpPr>
          <p:spPr>
            <a:xfrm>
              <a:off x="4912530" y="4219636"/>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 name="object 40">
              <a:extLst>
                <a:ext uri="{FF2B5EF4-FFF2-40B4-BE49-F238E27FC236}">
                  <a16:creationId xmlns:a16="http://schemas.microsoft.com/office/drawing/2014/main" id="{57F1C51E-834B-46C5-9274-41454546B561}"/>
                </a:ext>
              </a:extLst>
            </p:cNvPr>
            <p:cNvPicPr/>
            <p:nvPr/>
          </p:nvPicPr>
          <p:blipFill>
            <a:blip r:embed="rId8" cstate="print"/>
            <a:stretch>
              <a:fillRect/>
            </a:stretch>
          </p:blipFill>
          <p:spPr>
            <a:xfrm>
              <a:off x="5261494" y="4378677"/>
              <a:ext cx="2135787" cy="451941"/>
            </a:xfrm>
            <a:prstGeom prst="rect">
              <a:avLst/>
            </a:prstGeom>
          </p:spPr>
        </p:pic>
      </p:grpSp>
      <p:grpSp>
        <p:nvGrpSpPr>
          <p:cNvPr id="27" name="Group 26">
            <a:extLst>
              <a:ext uri="{FF2B5EF4-FFF2-40B4-BE49-F238E27FC236}">
                <a16:creationId xmlns:a16="http://schemas.microsoft.com/office/drawing/2014/main" id="{7D32A189-3AE2-4642-95BD-BD7E39875FD0}"/>
              </a:ext>
            </a:extLst>
          </p:cNvPr>
          <p:cNvGrpSpPr/>
          <p:nvPr/>
        </p:nvGrpSpPr>
        <p:grpSpPr>
          <a:xfrm>
            <a:off x="1481005" y="5262345"/>
            <a:ext cx="2172994" cy="1479523"/>
            <a:chOff x="8982116" y="4094776"/>
            <a:chExt cx="2172994" cy="1479523"/>
          </a:xfrm>
        </p:grpSpPr>
        <p:sp>
          <p:nvSpPr>
            <p:cNvPr id="94" name="object 48">
              <a:extLst>
                <a:ext uri="{FF2B5EF4-FFF2-40B4-BE49-F238E27FC236}">
                  <a16:creationId xmlns:a16="http://schemas.microsoft.com/office/drawing/2014/main" id="{0DBA5BA7-A693-4667-B596-401D01DEC4A8}"/>
                </a:ext>
              </a:extLst>
            </p:cNvPr>
            <p:cNvSpPr txBox="1"/>
            <p:nvPr/>
          </p:nvSpPr>
          <p:spPr>
            <a:xfrm>
              <a:off x="9271093" y="4942558"/>
              <a:ext cx="1657985" cy="482600"/>
            </a:xfrm>
            <a:prstGeom prst="rect">
              <a:avLst/>
            </a:prstGeom>
          </p:spPr>
          <p:txBody>
            <a:bodyPr vert="horz" wrap="square" lIns="0" tIns="12700" rIns="0" bIns="0" rtlCol="0">
              <a:spAutoFit/>
            </a:bodyPr>
            <a:lstStyle/>
            <a:p>
              <a:pPr marL="12700" marR="5080">
                <a:lnSpc>
                  <a:spcPct val="125000"/>
                </a:lnSpc>
                <a:spcBef>
                  <a:spcPts val="100"/>
                </a:spcBef>
              </a:pPr>
              <a:r>
                <a:rPr sz="1200" spc="35">
                  <a:solidFill>
                    <a:srgbClr val="1A1A1A"/>
                  </a:solidFill>
                  <a:latin typeface="Gill Sans MT"/>
                  <a:cs typeface="Gill Sans MT"/>
                </a:rPr>
                <a:t>Highest-</a:t>
              </a:r>
              <a:r>
                <a:rPr sz="1200" spc="5">
                  <a:solidFill>
                    <a:srgbClr val="1A1A1A"/>
                  </a:solidFill>
                  <a:latin typeface="Gill Sans MT"/>
                  <a:cs typeface="Gill Sans MT"/>
                </a:rPr>
                <a:t>r</a:t>
              </a:r>
              <a:r>
                <a:rPr sz="1200" spc="60">
                  <a:solidFill>
                    <a:srgbClr val="1A1A1A"/>
                  </a:solidFill>
                  <a:latin typeface="Gill Sans MT"/>
                  <a:cs typeface="Gill Sans MT"/>
                </a:rPr>
                <a:t>ated</a:t>
              </a:r>
              <a:r>
                <a:rPr sz="1200" spc="-40">
                  <a:solidFill>
                    <a:srgbClr val="1A1A1A"/>
                  </a:solidFill>
                  <a:latin typeface="Gill Sans MT"/>
                  <a:cs typeface="Gill Sans MT"/>
                </a:rPr>
                <a:t> </a:t>
              </a:r>
              <a:r>
                <a:rPr sz="1200" spc="30">
                  <a:solidFill>
                    <a:srgbClr val="1A1A1A"/>
                  </a:solidFill>
                  <a:latin typeface="Gill Sans MT"/>
                  <a:cs typeface="Gill Sans MT"/>
                </a:rPr>
                <a:t>enterprise  </a:t>
              </a:r>
              <a:r>
                <a:rPr sz="1200" spc="90">
                  <a:solidFill>
                    <a:srgbClr val="1A1A1A"/>
                  </a:solidFill>
                  <a:latin typeface="Gill Sans MT"/>
                  <a:cs typeface="Gill Sans MT"/>
                </a:rPr>
                <a:t>headless</a:t>
              </a:r>
              <a:r>
                <a:rPr sz="1200" spc="-45">
                  <a:solidFill>
                    <a:srgbClr val="1A1A1A"/>
                  </a:solidFill>
                  <a:latin typeface="Gill Sans MT"/>
                  <a:cs typeface="Gill Sans MT"/>
                </a:rPr>
                <a:t> </a:t>
              </a:r>
              <a:r>
                <a:rPr sz="1200" spc="65">
                  <a:solidFill>
                    <a:srgbClr val="1A1A1A"/>
                  </a:solidFill>
                  <a:latin typeface="Gill Sans MT"/>
                  <a:cs typeface="Gill Sans MT"/>
                </a:rPr>
                <a:t>CMS</a:t>
              </a:r>
              <a:endParaRPr sz="1200">
                <a:latin typeface="Gill Sans MT"/>
                <a:cs typeface="Gill Sans MT"/>
              </a:endParaRPr>
            </a:p>
          </p:txBody>
        </p:sp>
        <p:sp>
          <p:nvSpPr>
            <p:cNvPr id="95" name="Rectangle 94">
              <a:extLst>
                <a:ext uri="{FF2B5EF4-FFF2-40B4-BE49-F238E27FC236}">
                  <a16:creationId xmlns:a16="http://schemas.microsoft.com/office/drawing/2014/main" id="{86B9ECDF-4D4C-4CFE-84AA-2B7A87F157E9}"/>
                </a:ext>
              </a:extLst>
            </p:cNvPr>
            <p:cNvSpPr/>
            <p:nvPr/>
          </p:nvSpPr>
          <p:spPr>
            <a:xfrm>
              <a:off x="8982116" y="4219636"/>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6" name="object 46" descr="Text&#10;&#10;Description automatically generated">
              <a:extLst>
                <a:ext uri="{FF2B5EF4-FFF2-40B4-BE49-F238E27FC236}">
                  <a16:creationId xmlns:a16="http://schemas.microsoft.com/office/drawing/2014/main" id="{0217CDE4-0517-4559-B060-E74D924B839A}"/>
                </a:ext>
              </a:extLst>
            </p:cNvPr>
            <p:cNvPicPr/>
            <p:nvPr/>
          </p:nvPicPr>
          <p:blipFill>
            <a:blip r:embed="rId9" cstate="print"/>
            <a:stretch>
              <a:fillRect/>
            </a:stretch>
          </p:blipFill>
          <p:spPr>
            <a:xfrm>
              <a:off x="9193495" y="4094776"/>
              <a:ext cx="1961615" cy="1025926"/>
            </a:xfrm>
            <a:prstGeom prst="rect">
              <a:avLst/>
            </a:prstGeom>
          </p:spPr>
        </p:pic>
      </p:grpSp>
      <p:grpSp>
        <p:nvGrpSpPr>
          <p:cNvPr id="30" name="Group 29">
            <a:extLst>
              <a:ext uri="{FF2B5EF4-FFF2-40B4-BE49-F238E27FC236}">
                <a16:creationId xmlns:a16="http://schemas.microsoft.com/office/drawing/2014/main" id="{BAA659F8-4D50-4F08-A251-5FECA4C35543}"/>
              </a:ext>
            </a:extLst>
          </p:cNvPr>
          <p:cNvGrpSpPr/>
          <p:nvPr/>
        </p:nvGrpSpPr>
        <p:grpSpPr>
          <a:xfrm>
            <a:off x="15199323" y="5387205"/>
            <a:ext cx="3521806" cy="1354663"/>
            <a:chOff x="12110173" y="4219636"/>
            <a:chExt cx="3521806" cy="1354663"/>
          </a:xfrm>
        </p:grpSpPr>
        <p:sp>
          <p:nvSpPr>
            <p:cNvPr id="98" name="object 54">
              <a:extLst>
                <a:ext uri="{FF2B5EF4-FFF2-40B4-BE49-F238E27FC236}">
                  <a16:creationId xmlns:a16="http://schemas.microsoft.com/office/drawing/2014/main" id="{14DD20AC-E8FE-425F-B05A-93BAD4934101}"/>
                </a:ext>
              </a:extLst>
            </p:cNvPr>
            <p:cNvSpPr txBox="1"/>
            <p:nvPr/>
          </p:nvSpPr>
          <p:spPr>
            <a:xfrm>
              <a:off x="12393642" y="4965910"/>
              <a:ext cx="3238337" cy="453457"/>
            </a:xfrm>
            <a:prstGeom prst="rect">
              <a:avLst/>
            </a:prstGeom>
          </p:spPr>
          <p:txBody>
            <a:bodyPr vert="horz" wrap="square" lIns="0" tIns="12700" rIns="0" bIns="0" rtlCol="0">
              <a:spAutoFit/>
            </a:bodyPr>
            <a:lstStyle/>
            <a:p>
              <a:pPr marL="12700" marR="5080">
                <a:lnSpc>
                  <a:spcPct val="125000"/>
                </a:lnSpc>
                <a:spcBef>
                  <a:spcPts val="100"/>
                </a:spcBef>
              </a:pPr>
              <a:r>
                <a:rPr sz="1200" spc="50">
                  <a:solidFill>
                    <a:srgbClr val="1A1A1A"/>
                  </a:solidFill>
                  <a:latin typeface="Gill Sans MT"/>
                  <a:cs typeface="Gill Sans MT"/>
                </a:rPr>
                <a:t>Powering</a:t>
              </a:r>
              <a:r>
                <a:rPr sz="1200" spc="-40">
                  <a:solidFill>
                    <a:srgbClr val="1A1A1A"/>
                  </a:solidFill>
                  <a:latin typeface="Gill Sans MT"/>
                  <a:cs typeface="Gill Sans MT"/>
                </a:rPr>
                <a:t> </a:t>
              </a:r>
              <a:r>
                <a:rPr sz="1200" spc="60">
                  <a:solidFill>
                    <a:srgbClr val="1A1A1A"/>
                  </a:solidFill>
                  <a:latin typeface="Gill Sans MT"/>
                  <a:cs typeface="Gill Sans MT"/>
                </a:rPr>
                <a:t>digital</a:t>
              </a:r>
              <a:r>
                <a:rPr sz="1200" spc="-40">
                  <a:solidFill>
                    <a:srgbClr val="1A1A1A"/>
                  </a:solidFill>
                  <a:latin typeface="Gill Sans MT"/>
                  <a:cs typeface="Gill Sans MT"/>
                </a:rPr>
                <a:t> </a:t>
              </a:r>
              <a:r>
                <a:rPr sz="1200" spc="90">
                  <a:solidFill>
                    <a:srgbClr val="1A1A1A"/>
                  </a:solidFill>
                  <a:latin typeface="Gill Sans MT"/>
                  <a:cs typeface="Gill Sans MT"/>
                </a:rPr>
                <a:t>business </a:t>
              </a:r>
              <a:r>
                <a:rPr sz="1200" spc="-320">
                  <a:solidFill>
                    <a:srgbClr val="1A1A1A"/>
                  </a:solidFill>
                  <a:latin typeface="Gill Sans MT"/>
                  <a:cs typeface="Gill Sans MT"/>
                </a:rPr>
                <a:t> </a:t>
              </a:r>
              <a:r>
                <a:rPr sz="1200" spc="30">
                  <a:solidFill>
                    <a:srgbClr val="1A1A1A"/>
                  </a:solidFill>
                  <a:latin typeface="Gill Sans MT"/>
                  <a:cs typeface="Gill Sans MT"/>
                </a:rPr>
                <a:t>with </a:t>
              </a:r>
              <a:r>
                <a:rPr sz="1200" spc="40">
                  <a:solidFill>
                    <a:srgbClr val="1A1A1A"/>
                  </a:solidFill>
                  <a:latin typeface="Gill Sans MT"/>
                  <a:cs typeface="Gill Sans MT"/>
                </a:rPr>
                <a:t>multiexperience </a:t>
              </a:r>
              <a:r>
                <a:rPr sz="1200" spc="45">
                  <a:solidFill>
                    <a:srgbClr val="1A1A1A"/>
                  </a:solidFill>
                  <a:latin typeface="Gill Sans MT"/>
                  <a:cs typeface="Gill Sans MT"/>
                </a:rPr>
                <a:t> </a:t>
              </a:r>
              <a:r>
                <a:rPr sz="1200" spc="35">
                  <a:solidFill>
                    <a:srgbClr val="1A1A1A"/>
                  </a:solidFill>
                  <a:latin typeface="Gill Sans MT"/>
                  <a:cs typeface="Gill Sans MT"/>
                </a:rPr>
                <a:t>orchestration </a:t>
              </a:r>
              <a:r>
                <a:rPr sz="1200" spc="65">
                  <a:solidFill>
                    <a:srgbClr val="1A1A1A"/>
                  </a:solidFill>
                  <a:latin typeface="Gill Sans MT"/>
                  <a:cs typeface="Gill Sans MT"/>
                </a:rPr>
                <a:t>of </a:t>
              </a:r>
              <a:r>
                <a:rPr sz="1200" spc="40">
                  <a:solidFill>
                    <a:srgbClr val="1A1A1A"/>
                  </a:solidFill>
                  <a:latin typeface="Gill Sans MT"/>
                  <a:cs typeface="Gill Sans MT"/>
                </a:rPr>
                <a:t>content </a:t>
              </a:r>
              <a:r>
                <a:rPr sz="1200" spc="45">
                  <a:solidFill>
                    <a:srgbClr val="1A1A1A"/>
                  </a:solidFill>
                  <a:latin typeface="Gill Sans MT"/>
                  <a:cs typeface="Gill Sans MT"/>
                </a:rPr>
                <a:t> </a:t>
              </a:r>
              <a:r>
                <a:rPr sz="1200" spc="85">
                  <a:solidFill>
                    <a:srgbClr val="1A1A1A"/>
                  </a:solidFill>
                  <a:latin typeface="Gill Sans MT"/>
                  <a:cs typeface="Gill Sans MT"/>
                </a:rPr>
                <a:t>and</a:t>
              </a:r>
              <a:r>
                <a:rPr sz="1200" spc="-45">
                  <a:solidFill>
                    <a:srgbClr val="1A1A1A"/>
                  </a:solidFill>
                  <a:latin typeface="Gill Sans MT"/>
                  <a:cs typeface="Gill Sans MT"/>
                </a:rPr>
                <a:t> </a:t>
              </a:r>
              <a:r>
                <a:rPr sz="1200" spc="75">
                  <a:solidFill>
                    <a:srgbClr val="1A1A1A"/>
                  </a:solidFill>
                  <a:latin typeface="Gill Sans MT"/>
                  <a:cs typeface="Gill Sans MT"/>
                </a:rPr>
                <a:t>media.</a:t>
              </a:r>
              <a:endParaRPr sz="1200">
                <a:latin typeface="Gill Sans MT"/>
                <a:cs typeface="Gill Sans MT"/>
              </a:endParaRPr>
            </a:p>
          </p:txBody>
        </p:sp>
        <p:sp>
          <p:nvSpPr>
            <p:cNvPr id="99" name="Rectangle 98">
              <a:extLst>
                <a:ext uri="{FF2B5EF4-FFF2-40B4-BE49-F238E27FC236}">
                  <a16:creationId xmlns:a16="http://schemas.microsoft.com/office/drawing/2014/main" id="{7E6A6E7D-525E-46B0-9271-4D054B514DDD}"/>
                </a:ext>
              </a:extLst>
            </p:cNvPr>
            <p:cNvSpPr/>
            <p:nvPr/>
          </p:nvSpPr>
          <p:spPr>
            <a:xfrm>
              <a:off x="12110173" y="4219636"/>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0" name="object 52">
              <a:extLst>
                <a:ext uri="{FF2B5EF4-FFF2-40B4-BE49-F238E27FC236}">
                  <a16:creationId xmlns:a16="http://schemas.microsoft.com/office/drawing/2014/main" id="{AE985FF1-51B6-4612-B9C3-E9076F1E9130}"/>
                </a:ext>
              </a:extLst>
            </p:cNvPr>
            <p:cNvPicPr/>
            <p:nvPr/>
          </p:nvPicPr>
          <p:blipFill>
            <a:blip r:embed="rId10" cstate="print"/>
            <a:stretch>
              <a:fillRect/>
            </a:stretch>
          </p:blipFill>
          <p:spPr>
            <a:xfrm>
              <a:off x="12298943" y="4276569"/>
              <a:ext cx="2696397" cy="695179"/>
            </a:xfrm>
            <a:prstGeom prst="rect">
              <a:avLst/>
            </a:prstGeom>
          </p:spPr>
        </p:pic>
      </p:grpSp>
      <p:grpSp>
        <p:nvGrpSpPr>
          <p:cNvPr id="32" name="Group 31">
            <a:extLst>
              <a:ext uri="{FF2B5EF4-FFF2-40B4-BE49-F238E27FC236}">
                <a16:creationId xmlns:a16="http://schemas.microsoft.com/office/drawing/2014/main" id="{617B4D66-DA03-4FC4-A5C0-D36F240D924A}"/>
              </a:ext>
            </a:extLst>
          </p:cNvPr>
          <p:cNvGrpSpPr/>
          <p:nvPr/>
        </p:nvGrpSpPr>
        <p:grpSpPr>
          <a:xfrm>
            <a:off x="1481005" y="8078435"/>
            <a:ext cx="2328763" cy="1356625"/>
            <a:chOff x="562819" y="6381568"/>
            <a:chExt cx="2328763" cy="1356625"/>
          </a:xfrm>
        </p:grpSpPr>
        <p:sp>
          <p:nvSpPr>
            <p:cNvPr id="102" name="object 60">
              <a:extLst>
                <a:ext uri="{FF2B5EF4-FFF2-40B4-BE49-F238E27FC236}">
                  <a16:creationId xmlns:a16="http://schemas.microsoft.com/office/drawing/2014/main" id="{EDCC648D-B81A-4A12-9AC0-5EEE38751731}"/>
                </a:ext>
              </a:extLst>
            </p:cNvPr>
            <p:cNvSpPr txBox="1"/>
            <p:nvPr/>
          </p:nvSpPr>
          <p:spPr>
            <a:xfrm>
              <a:off x="861244" y="7154893"/>
              <a:ext cx="1604645" cy="482600"/>
            </a:xfrm>
            <a:prstGeom prst="rect">
              <a:avLst/>
            </a:prstGeom>
          </p:spPr>
          <p:txBody>
            <a:bodyPr vert="horz" wrap="square" lIns="0" tIns="12700" rIns="0" bIns="0" rtlCol="0">
              <a:spAutoFit/>
            </a:bodyPr>
            <a:lstStyle/>
            <a:p>
              <a:pPr marL="12700" marR="5080">
                <a:lnSpc>
                  <a:spcPct val="125000"/>
                </a:lnSpc>
                <a:spcBef>
                  <a:spcPts val="100"/>
                </a:spcBef>
              </a:pPr>
              <a:r>
                <a:rPr sz="1200" spc="5">
                  <a:solidFill>
                    <a:srgbClr val="1A1A1A"/>
                  </a:solidFill>
                  <a:latin typeface="Gill Sans MT"/>
                  <a:cs typeface="Gill Sans MT"/>
                </a:rPr>
                <a:t>Open</a:t>
              </a:r>
              <a:r>
                <a:rPr sz="1200" spc="-60">
                  <a:solidFill>
                    <a:srgbClr val="1A1A1A"/>
                  </a:solidFill>
                  <a:latin typeface="Gill Sans MT"/>
                  <a:cs typeface="Gill Sans MT"/>
                </a:rPr>
                <a:t> </a:t>
              </a:r>
              <a:r>
                <a:rPr sz="1200" spc="40">
                  <a:solidFill>
                    <a:srgbClr val="1A1A1A"/>
                  </a:solidFill>
                  <a:latin typeface="Gill Sans MT"/>
                  <a:cs typeface="Gill Sans MT"/>
                </a:rPr>
                <a:t>Source,</a:t>
              </a:r>
              <a:r>
                <a:rPr sz="1200" spc="-60">
                  <a:solidFill>
                    <a:srgbClr val="1A1A1A"/>
                  </a:solidFill>
                  <a:latin typeface="Gill Sans MT"/>
                  <a:cs typeface="Gill Sans MT"/>
                </a:rPr>
                <a:t> </a:t>
              </a:r>
              <a:r>
                <a:rPr sz="1200" spc="40">
                  <a:solidFill>
                    <a:srgbClr val="1A1A1A"/>
                  </a:solidFill>
                  <a:latin typeface="Gill Sans MT"/>
                  <a:cs typeface="Gill Sans MT"/>
                </a:rPr>
                <a:t>Git-based </a:t>
              </a:r>
              <a:r>
                <a:rPr sz="1200" spc="-320">
                  <a:solidFill>
                    <a:srgbClr val="1A1A1A"/>
                  </a:solidFill>
                  <a:latin typeface="Gill Sans MT"/>
                  <a:cs typeface="Gill Sans MT"/>
                </a:rPr>
                <a:t> </a:t>
              </a:r>
              <a:r>
                <a:rPr sz="1200" spc="55">
                  <a:solidFill>
                    <a:srgbClr val="1A1A1A"/>
                  </a:solidFill>
                  <a:latin typeface="Gill Sans MT"/>
                  <a:cs typeface="Gill Sans MT"/>
                </a:rPr>
                <a:t>Dynamic</a:t>
              </a:r>
              <a:r>
                <a:rPr sz="1200" spc="-45">
                  <a:solidFill>
                    <a:srgbClr val="1A1A1A"/>
                  </a:solidFill>
                  <a:latin typeface="Gill Sans MT"/>
                  <a:cs typeface="Gill Sans MT"/>
                </a:rPr>
                <a:t> </a:t>
              </a:r>
              <a:r>
                <a:rPr sz="1200" spc="65">
                  <a:solidFill>
                    <a:srgbClr val="1A1A1A"/>
                  </a:solidFill>
                  <a:latin typeface="Gill Sans MT"/>
                  <a:cs typeface="Gill Sans MT"/>
                </a:rPr>
                <a:t>CMS</a:t>
              </a:r>
              <a:endParaRPr sz="1200">
                <a:latin typeface="Gill Sans MT"/>
                <a:cs typeface="Gill Sans MT"/>
              </a:endParaRPr>
            </a:p>
          </p:txBody>
        </p:sp>
        <p:sp>
          <p:nvSpPr>
            <p:cNvPr id="103" name="Rectangle 102">
              <a:extLst>
                <a:ext uri="{FF2B5EF4-FFF2-40B4-BE49-F238E27FC236}">
                  <a16:creationId xmlns:a16="http://schemas.microsoft.com/office/drawing/2014/main" id="{9162BD51-A693-4CFA-B6AE-EF8D5598E84A}"/>
                </a:ext>
              </a:extLst>
            </p:cNvPr>
            <p:cNvSpPr/>
            <p:nvPr/>
          </p:nvSpPr>
          <p:spPr>
            <a:xfrm>
              <a:off x="562819" y="6383530"/>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4" name="object 58" descr="Text&#10;&#10;Description automatically generated">
              <a:extLst>
                <a:ext uri="{FF2B5EF4-FFF2-40B4-BE49-F238E27FC236}">
                  <a16:creationId xmlns:a16="http://schemas.microsoft.com/office/drawing/2014/main" id="{9FCA1E81-1577-4547-B676-3623603DB872}"/>
                </a:ext>
              </a:extLst>
            </p:cNvPr>
            <p:cNvPicPr/>
            <p:nvPr/>
          </p:nvPicPr>
          <p:blipFill>
            <a:blip r:embed="rId11" cstate="print"/>
            <a:stretch>
              <a:fillRect/>
            </a:stretch>
          </p:blipFill>
          <p:spPr>
            <a:xfrm>
              <a:off x="668407" y="6381568"/>
              <a:ext cx="2223175" cy="767955"/>
            </a:xfrm>
            <a:prstGeom prst="rect">
              <a:avLst/>
            </a:prstGeom>
          </p:spPr>
        </p:pic>
      </p:grpSp>
      <p:grpSp>
        <p:nvGrpSpPr>
          <p:cNvPr id="33" name="Group 32">
            <a:extLst>
              <a:ext uri="{FF2B5EF4-FFF2-40B4-BE49-F238E27FC236}">
                <a16:creationId xmlns:a16="http://schemas.microsoft.com/office/drawing/2014/main" id="{6E5AA1C9-60C8-43A6-8405-741EF1AD1642}"/>
              </a:ext>
            </a:extLst>
          </p:cNvPr>
          <p:cNvGrpSpPr/>
          <p:nvPr/>
        </p:nvGrpSpPr>
        <p:grpSpPr>
          <a:xfrm>
            <a:off x="5309373" y="8080397"/>
            <a:ext cx="3087579" cy="1354663"/>
            <a:chOff x="4375625" y="6383530"/>
            <a:chExt cx="3087579" cy="1354663"/>
          </a:xfrm>
        </p:grpSpPr>
        <p:sp>
          <p:nvSpPr>
            <p:cNvPr id="106" name="object 72">
              <a:extLst>
                <a:ext uri="{FF2B5EF4-FFF2-40B4-BE49-F238E27FC236}">
                  <a16:creationId xmlns:a16="http://schemas.microsoft.com/office/drawing/2014/main" id="{E2ECE0DD-56D1-4BB1-A155-CDDB1497BD47}"/>
                </a:ext>
              </a:extLst>
            </p:cNvPr>
            <p:cNvSpPr txBox="1"/>
            <p:nvPr/>
          </p:nvSpPr>
          <p:spPr>
            <a:xfrm>
              <a:off x="4624127" y="7123757"/>
              <a:ext cx="2839077" cy="453457"/>
            </a:xfrm>
            <a:prstGeom prst="rect">
              <a:avLst/>
            </a:prstGeom>
          </p:spPr>
          <p:txBody>
            <a:bodyPr vert="horz" wrap="square" lIns="0" tIns="12700" rIns="0" bIns="0" rtlCol="0">
              <a:spAutoFit/>
            </a:bodyPr>
            <a:lstStyle/>
            <a:p>
              <a:pPr marL="12700" marR="5080">
                <a:lnSpc>
                  <a:spcPct val="125000"/>
                </a:lnSpc>
                <a:spcBef>
                  <a:spcPts val="100"/>
                </a:spcBef>
              </a:pPr>
              <a:r>
                <a:rPr sz="1200" spc="35">
                  <a:solidFill>
                    <a:srgbClr val="1A1A1A"/>
                  </a:solidFill>
                  <a:latin typeface="Gill Sans MT"/>
                  <a:cs typeface="Gill Sans MT"/>
                </a:rPr>
                <a:t>The</a:t>
              </a:r>
              <a:r>
                <a:rPr sz="1200" spc="-70">
                  <a:solidFill>
                    <a:srgbClr val="1A1A1A"/>
                  </a:solidFill>
                  <a:latin typeface="Gill Sans MT"/>
                  <a:cs typeface="Gill Sans MT"/>
                </a:rPr>
                <a:t> </a:t>
              </a:r>
              <a:r>
                <a:rPr sz="1200" spc="30">
                  <a:solidFill>
                    <a:srgbClr val="1A1A1A"/>
                  </a:solidFill>
                  <a:latin typeface="Gill Sans MT"/>
                  <a:cs typeface="Gill Sans MT"/>
                </a:rPr>
                <a:t>Frontend</a:t>
              </a:r>
              <a:r>
                <a:rPr sz="1200" spc="-65">
                  <a:solidFill>
                    <a:srgbClr val="1A1A1A"/>
                  </a:solidFill>
                  <a:latin typeface="Gill Sans MT"/>
                  <a:cs typeface="Gill Sans MT"/>
                </a:rPr>
                <a:t> </a:t>
              </a:r>
              <a:r>
                <a:rPr sz="1200" spc="90">
                  <a:solidFill>
                    <a:srgbClr val="1A1A1A"/>
                  </a:solidFill>
                  <a:latin typeface="Gill Sans MT"/>
                  <a:cs typeface="Gill Sans MT"/>
                </a:rPr>
                <a:t>Management </a:t>
              </a:r>
              <a:r>
                <a:rPr sz="1200" spc="-315">
                  <a:solidFill>
                    <a:srgbClr val="1A1A1A"/>
                  </a:solidFill>
                  <a:latin typeface="Gill Sans MT"/>
                  <a:cs typeface="Gill Sans MT"/>
                </a:rPr>
                <a:t> </a:t>
              </a:r>
              <a:r>
                <a:rPr sz="1200" spc="60">
                  <a:solidFill>
                    <a:srgbClr val="1A1A1A"/>
                  </a:solidFill>
                  <a:latin typeface="Gill Sans MT"/>
                  <a:cs typeface="Gill Sans MT"/>
                </a:rPr>
                <a:t>Platform </a:t>
              </a:r>
              <a:r>
                <a:rPr sz="1200" spc="20">
                  <a:solidFill>
                    <a:srgbClr val="1A1A1A"/>
                  </a:solidFill>
                  <a:latin typeface="Gill Sans MT"/>
                  <a:cs typeface="Gill Sans MT"/>
                </a:rPr>
                <a:t>for </a:t>
              </a:r>
              <a:r>
                <a:rPr sz="1200" spc="90">
                  <a:solidFill>
                    <a:srgbClr val="1A1A1A"/>
                  </a:solidFill>
                  <a:latin typeface="Gill Sans MT"/>
                  <a:cs typeface="Gill Sans MT"/>
                </a:rPr>
                <a:t>headless </a:t>
              </a:r>
              <a:r>
                <a:rPr sz="1200" spc="85">
                  <a:solidFill>
                    <a:srgbClr val="1A1A1A"/>
                  </a:solidFill>
                  <a:latin typeface="Gill Sans MT"/>
                  <a:cs typeface="Gill Sans MT"/>
                </a:rPr>
                <a:t>and </a:t>
              </a:r>
              <a:r>
                <a:rPr sz="1200" spc="-320">
                  <a:solidFill>
                    <a:srgbClr val="1A1A1A"/>
                  </a:solidFill>
                  <a:latin typeface="Gill Sans MT"/>
                  <a:cs typeface="Gill Sans MT"/>
                </a:rPr>
                <a:t> </a:t>
              </a:r>
              <a:r>
                <a:rPr sz="1200" spc="30">
                  <a:solidFill>
                    <a:srgbClr val="1A1A1A"/>
                  </a:solidFill>
                  <a:latin typeface="Gill Sans MT"/>
                  <a:cs typeface="Gill Sans MT"/>
                </a:rPr>
                <a:t>API-first</a:t>
              </a:r>
              <a:r>
                <a:rPr sz="1200" spc="-45">
                  <a:solidFill>
                    <a:srgbClr val="1A1A1A"/>
                  </a:solidFill>
                  <a:latin typeface="Gill Sans MT"/>
                  <a:cs typeface="Gill Sans MT"/>
                </a:rPr>
                <a:t> </a:t>
              </a:r>
              <a:r>
                <a:rPr sz="1200" spc="55">
                  <a:solidFill>
                    <a:srgbClr val="1A1A1A"/>
                  </a:solidFill>
                  <a:latin typeface="Gill Sans MT"/>
                  <a:cs typeface="Gill Sans MT"/>
                </a:rPr>
                <a:t>solutions</a:t>
              </a:r>
              <a:endParaRPr sz="1200">
                <a:latin typeface="Gill Sans MT"/>
                <a:cs typeface="Gill Sans MT"/>
              </a:endParaRPr>
            </a:p>
          </p:txBody>
        </p:sp>
        <p:sp>
          <p:nvSpPr>
            <p:cNvPr id="107" name="Rectangle 106">
              <a:extLst>
                <a:ext uri="{FF2B5EF4-FFF2-40B4-BE49-F238E27FC236}">
                  <a16:creationId xmlns:a16="http://schemas.microsoft.com/office/drawing/2014/main" id="{6ADB2893-A4AC-4AE9-A807-2B65D86C70D8}"/>
                </a:ext>
              </a:extLst>
            </p:cNvPr>
            <p:cNvSpPr/>
            <p:nvPr/>
          </p:nvSpPr>
          <p:spPr>
            <a:xfrm>
              <a:off x="4375625" y="6383530"/>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8" name="object 70">
              <a:extLst>
                <a:ext uri="{FF2B5EF4-FFF2-40B4-BE49-F238E27FC236}">
                  <a16:creationId xmlns:a16="http://schemas.microsoft.com/office/drawing/2014/main" id="{9CA9157E-E6DF-42B4-85F0-036D95D3906F}"/>
                </a:ext>
              </a:extLst>
            </p:cNvPr>
            <p:cNvPicPr/>
            <p:nvPr/>
          </p:nvPicPr>
          <p:blipFill>
            <a:blip r:embed="rId12" cstate="print"/>
            <a:stretch>
              <a:fillRect/>
            </a:stretch>
          </p:blipFill>
          <p:spPr>
            <a:xfrm>
              <a:off x="4625820" y="6560802"/>
              <a:ext cx="2339970" cy="331589"/>
            </a:xfrm>
            <a:prstGeom prst="rect">
              <a:avLst/>
            </a:prstGeom>
          </p:spPr>
        </p:pic>
      </p:grpSp>
      <p:grpSp>
        <p:nvGrpSpPr>
          <p:cNvPr id="34" name="Group 33">
            <a:extLst>
              <a:ext uri="{FF2B5EF4-FFF2-40B4-BE49-F238E27FC236}">
                <a16:creationId xmlns:a16="http://schemas.microsoft.com/office/drawing/2014/main" id="{7744E2A7-1E1F-4B74-B297-EB712465F410}"/>
              </a:ext>
            </a:extLst>
          </p:cNvPr>
          <p:cNvGrpSpPr/>
          <p:nvPr/>
        </p:nvGrpSpPr>
        <p:grpSpPr>
          <a:xfrm>
            <a:off x="10141520" y="8069728"/>
            <a:ext cx="3617482" cy="1365331"/>
            <a:chOff x="8585273" y="6372862"/>
            <a:chExt cx="3617482" cy="1365331"/>
          </a:xfrm>
        </p:grpSpPr>
        <p:sp>
          <p:nvSpPr>
            <p:cNvPr id="110" name="object 78">
              <a:extLst>
                <a:ext uri="{FF2B5EF4-FFF2-40B4-BE49-F238E27FC236}">
                  <a16:creationId xmlns:a16="http://schemas.microsoft.com/office/drawing/2014/main" id="{CFF18A02-D89A-4565-9E7F-EA73B7402B31}"/>
                </a:ext>
              </a:extLst>
            </p:cNvPr>
            <p:cNvSpPr txBox="1"/>
            <p:nvPr/>
          </p:nvSpPr>
          <p:spPr>
            <a:xfrm>
              <a:off x="8867173" y="7123757"/>
              <a:ext cx="3335582" cy="453456"/>
            </a:xfrm>
            <a:prstGeom prst="rect">
              <a:avLst/>
            </a:prstGeom>
          </p:spPr>
          <p:txBody>
            <a:bodyPr vert="horz" wrap="square" lIns="0" tIns="58419" rIns="0" bIns="0" rtlCol="0">
              <a:spAutoFit/>
            </a:bodyPr>
            <a:lstStyle/>
            <a:p>
              <a:pPr marL="12700">
                <a:lnSpc>
                  <a:spcPct val="100000"/>
                </a:lnSpc>
                <a:spcBef>
                  <a:spcPts val="459"/>
                </a:spcBef>
              </a:pPr>
              <a:r>
                <a:rPr sz="1200" spc="10">
                  <a:solidFill>
                    <a:srgbClr val="1A1A1A"/>
                  </a:solidFill>
                  <a:latin typeface="Gill Sans MT"/>
                  <a:cs typeface="Gill Sans MT"/>
                </a:rPr>
                <a:t>IPA.C</a:t>
              </a:r>
              <a:r>
                <a:rPr sz="1200" spc="-50">
                  <a:solidFill>
                    <a:srgbClr val="1A1A1A"/>
                  </a:solidFill>
                  <a:latin typeface="Gill Sans MT"/>
                  <a:cs typeface="Gill Sans MT"/>
                </a:rPr>
                <a:t> </a:t>
              </a:r>
              <a:r>
                <a:rPr sz="1200" spc="90">
                  <a:solidFill>
                    <a:srgbClr val="1A1A1A"/>
                  </a:solidFill>
                  <a:latin typeface="Gill Sans MT"/>
                  <a:cs typeface="Gill Sans MT"/>
                </a:rPr>
                <a:t>is</a:t>
              </a:r>
              <a:r>
                <a:rPr sz="1200" spc="-45">
                  <a:solidFill>
                    <a:srgbClr val="1A1A1A"/>
                  </a:solidFill>
                  <a:latin typeface="Gill Sans MT"/>
                  <a:cs typeface="Gill Sans MT"/>
                </a:rPr>
                <a:t> </a:t>
              </a:r>
              <a:r>
                <a:rPr sz="1200" spc="140">
                  <a:solidFill>
                    <a:srgbClr val="1A1A1A"/>
                  </a:solidFill>
                  <a:latin typeface="Gill Sans MT"/>
                  <a:cs typeface="Gill Sans MT"/>
                </a:rPr>
                <a:t>a</a:t>
              </a:r>
              <a:r>
                <a:rPr sz="1200" spc="-50">
                  <a:solidFill>
                    <a:srgbClr val="1A1A1A"/>
                  </a:solidFill>
                  <a:latin typeface="Gill Sans MT"/>
                  <a:cs typeface="Gill Sans MT"/>
                </a:rPr>
                <a:t> </a:t>
              </a:r>
              <a:r>
                <a:rPr sz="1200" spc="40">
                  <a:solidFill>
                    <a:srgbClr val="1A1A1A"/>
                  </a:solidFill>
                  <a:latin typeface="Gill Sans MT"/>
                  <a:cs typeface="Gill Sans MT"/>
                </a:rPr>
                <a:t>ready</a:t>
              </a:r>
              <a:r>
                <a:rPr sz="1200" spc="-45">
                  <a:solidFill>
                    <a:srgbClr val="1A1A1A"/>
                  </a:solidFill>
                  <a:latin typeface="Gill Sans MT"/>
                  <a:cs typeface="Gill Sans MT"/>
                </a:rPr>
                <a:t> </a:t>
              </a:r>
              <a:r>
                <a:rPr sz="1200" spc="-5">
                  <a:solidFill>
                    <a:srgbClr val="1A1A1A"/>
                  </a:solidFill>
                  <a:latin typeface="Gill Sans MT"/>
                  <a:cs typeface="Gill Sans MT"/>
                </a:rPr>
                <a:t>to</a:t>
              </a:r>
              <a:r>
                <a:rPr sz="1200" spc="-50">
                  <a:solidFill>
                    <a:srgbClr val="1A1A1A"/>
                  </a:solidFill>
                  <a:latin typeface="Gill Sans MT"/>
                  <a:cs typeface="Gill Sans MT"/>
                </a:rPr>
                <a:t> </a:t>
              </a:r>
              <a:r>
                <a:rPr sz="1200" spc="60">
                  <a:solidFill>
                    <a:srgbClr val="1A1A1A"/>
                  </a:solidFill>
                  <a:latin typeface="Gill Sans MT"/>
                  <a:cs typeface="Gill Sans MT"/>
                </a:rPr>
                <a:t>use,</a:t>
              </a:r>
              <a:endParaRPr sz="1200">
                <a:latin typeface="Gill Sans MT"/>
                <a:cs typeface="Gill Sans MT"/>
              </a:endParaRPr>
            </a:p>
            <a:p>
              <a:pPr marL="12700" marR="5080">
                <a:lnSpc>
                  <a:spcPct val="125000"/>
                </a:lnSpc>
              </a:pPr>
              <a:r>
                <a:rPr sz="1200" spc="-15">
                  <a:solidFill>
                    <a:srgbClr val="1A1A1A"/>
                  </a:solidFill>
                  <a:latin typeface="Gill Sans MT"/>
                  <a:cs typeface="Gill Sans MT"/>
                </a:rPr>
                <a:t>P</a:t>
              </a:r>
              <a:r>
                <a:rPr sz="1200" spc="-60">
                  <a:solidFill>
                    <a:srgbClr val="1A1A1A"/>
                  </a:solidFill>
                  <a:latin typeface="Gill Sans MT"/>
                  <a:cs typeface="Gill Sans MT"/>
                </a:rPr>
                <a:t>W</a:t>
              </a:r>
              <a:r>
                <a:rPr sz="1200" spc="-20">
                  <a:solidFill>
                    <a:srgbClr val="1A1A1A"/>
                  </a:solidFill>
                  <a:latin typeface="Gill Sans MT"/>
                  <a:cs typeface="Gill Sans MT"/>
                </a:rPr>
                <a:t>A</a:t>
              </a:r>
              <a:r>
                <a:rPr sz="1200" spc="-40">
                  <a:solidFill>
                    <a:srgbClr val="1A1A1A"/>
                  </a:solidFill>
                  <a:latin typeface="Gill Sans MT"/>
                  <a:cs typeface="Gill Sans MT"/>
                </a:rPr>
                <a:t> </a:t>
              </a:r>
              <a:r>
                <a:rPr sz="1200" spc="15">
                  <a:solidFill>
                    <a:srgbClr val="1A1A1A"/>
                  </a:solidFill>
                  <a:latin typeface="Gill Sans MT"/>
                  <a:cs typeface="Gill Sans MT"/>
                </a:rPr>
                <a:t>f</a:t>
              </a:r>
              <a:r>
                <a:rPr sz="1200" spc="10">
                  <a:solidFill>
                    <a:srgbClr val="1A1A1A"/>
                  </a:solidFill>
                  <a:latin typeface="Gill Sans MT"/>
                  <a:cs typeface="Gill Sans MT"/>
                </a:rPr>
                <a:t>r</a:t>
              </a:r>
              <a:r>
                <a:rPr sz="1200" spc="40">
                  <a:solidFill>
                    <a:srgbClr val="1A1A1A"/>
                  </a:solidFill>
                  <a:latin typeface="Gill Sans MT"/>
                  <a:cs typeface="Gill Sans MT"/>
                </a:rPr>
                <a:t>ontend</a:t>
              </a:r>
              <a:r>
                <a:rPr sz="1200" spc="-40">
                  <a:solidFill>
                    <a:srgbClr val="1A1A1A"/>
                  </a:solidFill>
                  <a:latin typeface="Gill Sans MT"/>
                  <a:cs typeface="Gill Sans MT"/>
                </a:rPr>
                <a:t> </a:t>
              </a:r>
              <a:r>
                <a:rPr sz="1200" spc="60">
                  <a:solidFill>
                    <a:srgbClr val="1A1A1A"/>
                  </a:solidFill>
                  <a:latin typeface="Gill Sans MT"/>
                  <a:cs typeface="Gill Sans MT"/>
                </a:rPr>
                <a:t>accele</a:t>
              </a:r>
              <a:r>
                <a:rPr sz="1200" spc="30">
                  <a:solidFill>
                    <a:srgbClr val="1A1A1A"/>
                  </a:solidFill>
                  <a:latin typeface="Gill Sans MT"/>
                  <a:cs typeface="Gill Sans MT"/>
                </a:rPr>
                <a:t>r</a:t>
              </a:r>
              <a:r>
                <a:rPr sz="1200" spc="70">
                  <a:solidFill>
                    <a:srgbClr val="1A1A1A"/>
                  </a:solidFill>
                  <a:latin typeface="Gill Sans MT"/>
                  <a:cs typeface="Gill Sans MT"/>
                </a:rPr>
                <a:t>a</a:t>
              </a:r>
              <a:r>
                <a:rPr sz="1200" spc="40">
                  <a:solidFill>
                    <a:srgbClr val="1A1A1A"/>
                  </a:solidFill>
                  <a:latin typeface="Gill Sans MT"/>
                  <a:cs typeface="Gill Sans MT"/>
                </a:rPr>
                <a:t>t</a:t>
              </a:r>
              <a:r>
                <a:rPr sz="1200" spc="-20">
                  <a:solidFill>
                    <a:srgbClr val="1A1A1A"/>
                  </a:solidFill>
                  <a:latin typeface="Gill Sans MT"/>
                  <a:cs typeface="Gill Sans MT"/>
                </a:rPr>
                <a:t>or  </a:t>
              </a:r>
              <a:r>
                <a:rPr sz="1200" spc="20">
                  <a:solidFill>
                    <a:srgbClr val="1A1A1A"/>
                  </a:solidFill>
                  <a:latin typeface="Gill Sans MT"/>
                  <a:cs typeface="Gill Sans MT"/>
                </a:rPr>
                <a:t>for</a:t>
              </a:r>
              <a:r>
                <a:rPr sz="1200" spc="-50">
                  <a:solidFill>
                    <a:srgbClr val="1A1A1A"/>
                  </a:solidFill>
                  <a:latin typeface="Gill Sans MT"/>
                  <a:cs typeface="Gill Sans MT"/>
                </a:rPr>
                <a:t> </a:t>
              </a:r>
              <a:r>
                <a:rPr sz="1200" spc="55" err="1">
                  <a:solidFill>
                    <a:srgbClr val="1A1A1A"/>
                  </a:solidFill>
                  <a:latin typeface="Gill Sans MT"/>
                  <a:cs typeface="Gill Sans MT"/>
                </a:rPr>
                <a:t>commercetools</a:t>
              </a:r>
              <a:endParaRPr sz="1200">
                <a:latin typeface="Gill Sans MT"/>
                <a:cs typeface="Gill Sans MT"/>
              </a:endParaRPr>
            </a:p>
          </p:txBody>
        </p:sp>
        <p:sp>
          <p:nvSpPr>
            <p:cNvPr id="111" name="Rectangle 110">
              <a:extLst>
                <a:ext uri="{FF2B5EF4-FFF2-40B4-BE49-F238E27FC236}">
                  <a16:creationId xmlns:a16="http://schemas.microsoft.com/office/drawing/2014/main" id="{429EBA80-D7C4-49B3-9E9D-3CA9599DEE5D}"/>
                </a:ext>
              </a:extLst>
            </p:cNvPr>
            <p:cNvSpPr/>
            <p:nvPr/>
          </p:nvSpPr>
          <p:spPr>
            <a:xfrm>
              <a:off x="8585273" y="6383530"/>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 name="object 76">
              <a:extLst>
                <a:ext uri="{FF2B5EF4-FFF2-40B4-BE49-F238E27FC236}">
                  <a16:creationId xmlns:a16="http://schemas.microsoft.com/office/drawing/2014/main" id="{06E762A7-B37B-422C-A1F7-5F7001853FD3}"/>
                </a:ext>
              </a:extLst>
            </p:cNvPr>
            <p:cNvPicPr/>
            <p:nvPr/>
          </p:nvPicPr>
          <p:blipFill>
            <a:blip r:embed="rId13" cstate="print"/>
            <a:stretch>
              <a:fillRect/>
            </a:stretch>
          </p:blipFill>
          <p:spPr>
            <a:xfrm>
              <a:off x="8865848" y="6372862"/>
              <a:ext cx="1676399" cy="685799"/>
            </a:xfrm>
            <a:prstGeom prst="rect">
              <a:avLst/>
            </a:prstGeom>
          </p:spPr>
        </p:pic>
      </p:grpSp>
      <p:grpSp>
        <p:nvGrpSpPr>
          <p:cNvPr id="35" name="Group 34">
            <a:extLst>
              <a:ext uri="{FF2B5EF4-FFF2-40B4-BE49-F238E27FC236}">
                <a16:creationId xmlns:a16="http://schemas.microsoft.com/office/drawing/2014/main" id="{7AC9F563-3863-48FC-A9A8-DAA1CD14BC3F}"/>
              </a:ext>
            </a:extLst>
          </p:cNvPr>
          <p:cNvGrpSpPr/>
          <p:nvPr/>
        </p:nvGrpSpPr>
        <p:grpSpPr>
          <a:xfrm>
            <a:off x="15201964" y="8080345"/>
            <a:ext cx="2354733" cy="1354663"/>
            <a:chOff x="13178843" y="6383479"/>
            <a:chExt cx="2354733" cy="1354663"/>
          </a:xfrm>
        </p:grpSpPr>
        <p:sp>
          <p:nvSpPr>
            <p:cNvPr id="114" name="object 66">
              <a:extLst>
                <a:ext uri="{FF2B5EF4-FFF2-40B4-BE49-F238E27FC236}">
                  <a16:creationId xmlns:a16="http://schemas.microsoft.com/office/drawing/2014/main" id="{072AB430-4654-4058-95F8-D03826C47483}"/>
                </a:ext>
              </a:extLst>
            </p:cNvPr>
            <p:cNvSpPr txBox="1"/>
            <p:nvPr/>
          </p:nvSpPr>
          <p:spPr>
            <a:xfrm>
              <a:off x="13461338" y="7123757"/>
              <a:ext cx="1853564" cy="482600"/>
            </a:xfrm>
            <a:prstGeom prst="rect">
              <a:avLst/>
            </a:prstGeom>
          </p:spPr>
          <p:txBody>
            <a:bodyPr vert="horz" wrap="square" lIns="0" tIns="12700" rIns="0" bIns="0" rtlCol="0">
              <a:spAutoFit/>
            </a:bodyPr>
            <a:lstStyle/>
            <a:p>
              <a:pPr marL="12700" marR="5080">
                <a:lnSpc>
                  <a:spcPct val="125000"/>
                </a:lnSpc>
                <a:spcBef>
                  <a:spcPts val="100"/>
                </a:spcBef>
              </a:pPr>
              <a:r>
                <a:rPr sz="1200" spc="-10">
                  <a:solidFill>
                    <a:srgbClr val="1A1A1A"/>
                  </a:solidFill>
                  <a:latin typeface="Gill Sans MT"/>
                  <a:cs typeface="Gill Sans MT"/>
                </a:rPr>
                <a:t>Get</a:t>
              </a:r>
              <a:r>
                <a:rPr sz="1200" spc="-55">
                  <a:solidFill>
                    <a:srgbClr val="1A1A1A"/>
                  </a:solidFill>
                  <a:latin typeface="Gill Sans MT"/>
                  <a:cs typeface="Gill Sans MT"/>
                </a:rPr>
                <a:t> </a:t>
              </a:r>
              <a:r>
                <a:rPr sz="1200" spc="15">
                  <a:solidFill>
                    <a:srgbClr val="1A1A1A"/>
                  </a:solidFill>
                  <a:latin typeface="Gill Sans MT"/>
                  <a:cs typeface="Gill Sans MT"/>
                </a:rPr>
                <a:t>there</a:t>
              </a:r>
              <a:r>
                <a:rPr sz="1200" spc="-50">
                  <a:solidFill>
                    <a:srgbClr val="1A1A1A"/>
                  </a:solidFill>
                  <a:latin typeface="Gill Sans MT"/>
                  <a:cs typeface="Gill Sans MT"/>
                </a:rPr>
                <a:t> </a:t>
              </a:r>
              <a:r>
                <a:rPr sz="1200" spc="65">
                  <a:solidFill>
                    <a:srgbClr val="1A1A1A"/>
                  </a:solidFill>
                  <a:latin typeface="Gill Sans MT"/>
                  <a:cs typeface="Gill Sans MT"/>
                </a:rPr>
                <a:t>faster</a:t>
              </a:r>
              <a:r>
                <a:rPr sz="1200" spc="-55">
                  <a:solidFill>
                    <a:srgbClr val="1A1A1A"/>
                  </a:solidFill>
                  <a:latin typeface="Gill Sans MT"/>
                  <a:cs typeface="Gill Sans MT"/>
                </a:rPr>
                <a:t> </a:t>
              </a:r>
              <a:r>
                <a:rPr sz="1200" spc="30">
                  <a:solidFill>
                    <a:srgbClr val="1A1A1A"/>
                  </a:solidFill>
                  <a:latin typeface="Gill Sans MT"/>
                  <a:cs typeface="Gill Sans MT"/>
                </a:rPr>
                <a:t>with</a:t>
              </a:r>
              <a:r>
                <a:rPr sz="1200" spc="-50">
                  <a:solidFill>
                    <a:srgbClr val="1A1A1A"/>
                  </a:solidFill>
                  <a:latin typeface="Gill Sans MT"/>
                  <a:cs typeface="Gill Sans MT"/>
                </a:rPr>
                <a:t> </a:t>
              </a:r>
              <a:r>
                <a:rPr sz="1200" spc="35">
                  <a:solidFill>
                    <a:srgbClr val="1A1A1A"/>
                  </a:solidFill>
                  <a:latin typeface="Gill Sans MT"/>
                  <a:cs typeface="Gill Sans MT"/>
                </a:rPr>
                <a:t>cloud- </a:t>
              </a:r>
              <a:r>
                <a:rPr sz="1200" spc="-320">
                  <a:solidFill>
                    <a:srgbClr val="1A1A1A"/>
                  </a:solidFill>
                  <a:latin typeface="Gill Sans MT"/>
                  <a:cs typeface="Gill Sans MT"/>
                </a:rPr>
                <a:t> </a:t>
              </a:r>
              <a:r>
                <a:rPr sz="1200" spc="35">
                  <a:solidFill>
                    <a:srgbClr val="1A1A1A"/>
                  </a:solidFill>
                  <a:latin typeface="Gill Sans MT"/>
                  <a:cs typeface="Gill Sans MT"/>
                </a:rPr>
                <a:t>first</a:t>
              </a:r>
              <a:r>
                <a:rPr sz="1200" spc="-45">
                  <a:solidFill>
                    <a:srgbClr val="1A1A1A"/>
                  </a:solidFill>
                  <a:latin typeface="Gill Sans MT"/>
                  <a:cs typeface="Gill Sans MT"/>
                </a:rPr>
                <a:t> </a:t>
              </a:r>
              <a:r>
                <a:rPr sz="1200" spc="60">
                  <a:solidFill>
                    <a:srgbClr val="1A1A1A"/>
                  </a:solidFill>
                  <a:latin typeface="Gill Sans MT"/>
                  <a:cs typeface="Gill Sans MT"/>
                </a:rPr>
                <a:t>digital</a:t>
              </a:r>
              <a:r>
                <a:rPr sz="1200" spc="-45">
                  <a:solidFill>
                    <a:srgbClr val="1A1A1A"/>
                  </a:solidFill>
                  <a:latin typeface="Gill Sans MT"/>
                  <a:cs typeface="Gill Sans MT"/>
                </a:rPr>
                <a:t> </a:t>
              </a:r>
              <a:r>
                <a:rPr sz="1200" spc="50">
                  <a:solidFill>
                    <a:srgbClr val="1A1A1A"/>
                  </a:solidFill>
                  <a:latin typeface="Gill Sans MT"/>
                  <a:cs typeface="Gill Sans MT"/>
                </a:rPr>
                <a:t>experiences</a:t>
              </a:r>
              <a:endParaRPr sz="1200">
                <a:latin typeface="Gill Sans MT"/>
                <a:cs typeface="Gill Sans MT"/>
              </a:endParaRPr>
            </a:p>
          </p:txBody>
        </p:sp>
        <p:sp>
          <p:nvSpPr>
            <p:cNvPr id="115" name="Rectangle 114">
              <a:extLst>
                <a:ext uri="{FF2B5EF4-FFF2-40B4-BE49-F238E27FC236}">
                  <a16:creationId xmlns:a16="http://schemas.microsoft.com/office/drawing/2014/main" id="{C2F333EB-DB9C-4CCB-95A7-06EC62F97408}"/>
                </a:ext>
              </a:extLst>
            </p:cNvPr>
            <p:cNvSpPr/>
            <p:nvPr/>
          </p:nvSpPr>
          <p:spPr>
            <a:xfrm>
              <a:off x="13178843" y="6383479"/>
              <a:ext cx="108719" cy="1354663"/>
            </a:xfrm>
            <a:prstGeom prst="rect">
              <a:avLst/>
            </a:prstGeom>
            <a:solidFill>
              <a:srgbClr val="FFD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6" name="object 64" descr="A picture containing logo&#10;&#10;Description automatically generated">
              <a:extLst>
                <a:ext uri="{FF2B5EF4-FFF2-40B4-BE49-F238E27FC236}">
                  <a16:creationId xmlns:a16="http://schemas.microsoft.com/office/drawing/2014/main" id="{4E6B9015-3DE9-482E-AFF5-ED43C1057D2E}"/>
                </a:ext>
              </a:extLst>
            </p:cNvPr>
            <p:cNvPicPr/>
            <p:nvPr/>
          </p:nvPicPr>
          <p:blipFill>
            <a:blip r:embed="rId14" cstate="print"/>
            <a:stretch>
              <a:fillRect/>
            </a:stretch>
          </p:blipFill>
          <p:spPr>
            <a:xfrm>
              <a:off x="13358857" y="6449062"/>
              <a:ext cx="2174719" cy="679650"/>
            </a:xfrm>
            <a:prstGeom prst="rect">
              <a:avLst/>
            </a:prstGeom>
          </p:spPr>
        </p:pic>
      </p:grpSp>
      <p:pic>
        <p:nvPicPr>
          <p:cNvPr id="41" name="Picture 40" descr="Background pattern&#10;&#10;Description automatically generated">
            <a:extLst>
              <a:ext uri="{FF2B5EF4-FFF2-40B4-BE49-F238E27FC236}">
                <a16:creationId xmlns:a16="http://schemas.microsoft.com/office/drawing/2014/main" id="{768E3F69-2C31-46C3-86AB-EE460894C8E6}"/>
              </a:ext>
            </a:extLst>
          </p:cNvPr>
          <p:cNvPicPr>
            <a:picLocks noChangeAspect="1"/>
          </p:cNvPicPr>
          <p:nvPr/>
        </p:nvPicPr>
        <p:blipFill rotWithShape="1">
          <a:blip r:embed="rId15">
            <a:extLst>
              <a:ext uri="{28A0092B-C50C-407E-A947-70E740481C1C}">
                <a14:useLocalDpi xmlns:a14="http://schemas.microsoft.com/office/drawing/2010/main" val="0"/>
              </a:ext>
            </a:extLst>
          </a:blip>
          <a:srcRect t="6034" b="69195"/>
          <a:stretch/>
        </p:blipFill>
        <p:spPr>
          <a:xfrm rot="10800000">
            <a:off x="96816" y="9438234"/>
            <a:ext cx="4516073" cy="1118664"/>
          </a:xfrm>
          <a:prstGeom prst="rect">
            <a:avLst/>
          </a:prstGeom>
          <a:noFill/>
        </p:spPr>
      </p:pic>
    </p:spTree>
    <p:extLst>
      <p:ext uri="{BB962C8B-B14F-4D97-AF65-F5344CB8AC3E}">
        <p14:creationId xmlns:p14="http://schemas.microsoft.com/office/powerpoint/2010/main" val="1612060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F22B52-BC21-4096-ACD0-F07927641E7C}"/>
              </a:ext>
            </a:extLst>
          </p:cNvPr>
          <p:cNvSpPr/>
          <p:nvPr/>
        </p:nvSpPr>
        <p:spPr>
          <a:xfrm>
            <a:off x="-5598" y="-5450"/>
            <a:ext cx="11243058" cy="1065084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2">
            <a:extLst>
              <a:ext uri="{FF2B5EF4-FFF2-40B4-BE49-F238E27FC236}">
                <a16:creationId xmlns:a16="http://schemas.microsoft.com/office/drawing/2014/main" id="{2D3F5D87-9F20-469B-A3B9-A85107DC980D}"/>
              </a:ext>
            </a:extLst>
          </p:cNvPr>
          <p:cNvSpPr txBox="1">
            <a:spLocks noGrp="1"/>
          </p:cNvSpPr>
          <p:nvPr>
            <p:ph type="title"/>
          </p:nvPr>
        </p:nvSpPr>
        <p:spPr>
          <a:xfrm>
            <a:off x="761297" y="7495241"/>
            <a:ext cx="12318365" cy="1031240"/>
          </a:xfrm>
          <a:prstGeom prst="rect">
            <a:avLst/>
          </a:prstGeom>
        </p:spPr>
        <p:txBody>
          <a:bodyPr vert="horz" wrap="square" lIns="0" tIns="12700" rIns="0" bIns="0" rtlCol="0">
            <a:spAutoFit/>
          </a:bodyPr>
          <a:lstStyle/>
          <a:p>
            <a:pPr marL="12700">
              <a:lnSpc>
                <a:spcPct val="100000"/>
              </a:lnSpc>
              <a:spcBef>
                <a:spcPts val="100"/>
              </a:spcBef>
            </a:pPr>
            <a:r>
              <a:rPr lang="en-US" sz="6600">
                <a:solidFill>
                  <a:schemeClr val="bg1"/>
                </a:solidFill>
                <a:latin typeface="Lucida Sans"/>
                <a:cs typeface="Lucida Sans"/>
              </a:rPr>
              <a:t>Core Features</a:t>
            </a:r>
            <a:endParaRPr sz="6600">
              <a:solidFill>
                <a:schemeClr val="bg1"/>
              </a:solidFill>
              <a:latin typeface="Lucida Sans"/>
              <a:cs typeface="Lucida Sans"/>
            </a:endParaRPr>
          </a:p>
        </p:txBody>
      </p:sp>
      <p:pic>
        <p:nvPicPr>
          <p:cNvPr id="4" name="Picture 3" descr="Background pattern&#10;&#10;Description automatically generated">
            <a:extLst>
              <a:ext uri="{FF2B5EF4-FFF2-40B4-BE49-F238E27FC236}">
                <a16:creationId xmlns:a16="http://schemas.microsoft.com/office/drawing/2014/main" id="{01981097-9825-4134-91BB-9BEFEA4AC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333" y="207512"/>
            <a:ext cx="4516073" cy="4516073"/>
          </a:xfrm>
          <a:prstGeom prst="rect">
            <a:avLst/>
          </a:prstGeom>
          <a:noFill/>
        </p:spPr>
      </p:pic>
      <p:pic>
        <p:nvPicPr>
          <p:cNvPr id="5" name="Picture 10" descr="A picture containing text, computer, indoor, computer&#10;&#10;Description automatically generated">
            <a:extLst>
              <a:ext uri="{FF2B5EF4-FFF2-40B4-BE49-F238E27FC236}">
                <a16:creationId xmlns:a16="http://schemas.microsoft.com/office/drawing/2014/main" id="{D6450CEF-4BFE-4D42-A556-64B3A1B583AA}"/>
              </a:ext>
            </a:extLst>
          </p:cNvPr>
          <p:cNvPicPr>
            <a:picLocks noChangeAspect="1"/>
          </p:cNvPicPr>
          <p:nvPr/>
        </p:nvPicPr>
        <p:blipFill rotWithShape="1">
          <a:blip r:embed="rId4"/>
          <a:srcRect l="31039" t="129" r="17025" b="111"/>
          <a:stretch/>
        </p:blipFill>
        <p:spPr>
          <a:xfrm>
            <a:off x="11236169" y="-10336"/>
            <a:ext cx="8857006" cy="10646101"/>
          </a:xfrm>
          <a:prstGeom prst="rect">
            <a:avLst/>
          </a:prstGeom>
        </p:spPr>
      </p:pic>
      <p:sp>
        <p:nvSpPr>
          <p:cNvPr id="6" name="Rectangle 5">
            <a:extLst>
              <a:ext uri="{FF2B5EF4-FFF2-40B4-BE49-F238E27FC236}">
                <a16:creationId xmlns:a16="http://schemas.microsoft.com/office/drawing/2014/main" id="{1FF78009-006C-4ABC-B2F2-D0FA72B9B992}"/>
              </a:ext>
            </a:extLst>
          </p:cNvPr>
          <p:cNvSpPr/>
          <p:nvPr/>
        </p:nvSpPr>
        <p:spPr>
          <a:xfrm>
            <a:off x="10942496" y="-11729"/>
            <a:ext cx="300867" cy="10648156"/>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A" sz="2968">
              <a:solidFill>
                <a:srgbClr val="FFFFFF"/>
              </a:solidFill>
              <a:latin typeface="Calibri"/>
            </a:endParaRPr>
          </a:p>
        </p:txBody>
      </p:sp>
      <p:pic>
        <p:nvPicPr>
          <p:cNvPr id="7" name="Picture 6" descr="Background pattern&#10;&#10;Description automatically generated">
            <a:extLst>
              <a:ext uri="{FF2B5EF4-FFF2-40B4-BE49-F238E27FC236}">
                <a16:creationId xmlns:a16="http://schemas.microsoft.com/office/drawing/2014/main" id="{F84EE645-FE5E-471A-8E01-76D3DC230021}"/>
              </a:ext>
            </a:extLst>
          </p:cNvPr>
          <p:cNvPicPr>
            <a:picLocks noChangeAspect="1"/>
          </p:cNvPicPr>
          <p:nvPr/>
        </p:nvPicPr>
        <p:blipFill rotWithShape="1">
          <a:blip r:embed="rId3">
            <a:extLst>
              <a:ext uri="{28A0092B-C50C-407E-A947-70E740481C1C}">
                <a14:useLocalDpi xmlns:a14="http://schemas.microsoft.com/office/drawing/2010/main" val="0"/>
              </a:ext>
            </a:extLst>
          </a:blip>
          <a:srcRect l="61168" r="-173" b="61092"/>
          <a:stretch/>
        </p:blipFill>
        <p:spPr>
          <a:xfrm>
            <a:off x="-2961" y="8882830"/>
            <a:ext cx="1761504" cy="1757119"/>
          </a:xfrm>
          <a:prstGeom prst="rect">
            <a:avLst/>
          </a:prstGeom>
          <a:noFill/>
        </p:spPr>
      </p:pic>
    </p:spTree>
    <p:extLst>
      <p:ext uri="{BB962C8B-B14F-4D97-AF65-F5344CB8AC3E}">
        <p14:creationId xmlns:p14="http://schemas.microsoft.com/office/powerpoint/2010/main" val="8175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3">
            <a:extLst>
              <a:ext uri="{FF2B5EF4-FFF2-40B4-BE49-F238E27FC236}">
                <a16:creationId xmlns:a16="http://schemas.microsoft.com/office/drawing/2014/main" id="{2D12419B-087F-4CA6-A04E-7C68AB8C7405}"/>
              </a:ext>
            </a:extLst>
          </p:cNvPr>
          <p:cNvSpPr txBox="1">
            <a:spLocks/>
          </p:cNvSpPr>
          <p:nvPr/>
        </p:nvSpPr>
        <p:spPr>
          <a:xfrm>
            <a:off x="683918" y="448427"/>
            <a:ext cx="14830077" cy="677108"/>
          </a:xfrm>
          <a:prstGeom prst="rect">
            <a:avLst/>
          </a:prstGeom>
        </p:spPr>
        <p:txBody>
          <a:bodyPr vert="horz" wrap="square" lIns="0" tIns="0" rIns="0" bIns="0" rtlCol="0" anchor="t">
            <a:spAutoFit/>
          </a:bodyPr>
          <a:lstStyle>
            <a:lvl1pPr algn="l" defTabSz="2010411" rtl="0" eaLnBrk="1" latinLnBrk="0" hangingPunct="1">
              <a:lnSpc>
                <a:spcPct val="100000"/>
              </a:lnSpc>
              <a:spcBef>
                <a:spcPct val="0"/>
              </a:spcBef>
              <a:buNone/>
              <a:defRPr sz="4398" b="1" kern="1200" cap="none" spc="219" baseline="0">
                <a:solidFill>
                  <a:schemeClr val="tx1"/>
                </a:solidFill>
                <a:latin typeface="Source Sans Pro" panose="020B0503030403020204" pitchFamily="34" charset="0"/>
                <a:ea typeface="Source Sans Pro" panose="020B0503030403020204" pitchFamily="34" charset="0"/>
                <a:cs typeface="+mj-cs"/>
              </a:defRPr>
            </a:lvl1pPr>
          </a:lstStyle>
          <a:p>
            <a:r>
              <a:rPr lang="en-US" sz="4400">
                <a:solidFill>
                  <a:srgbClr val="000000"/>
                </a:solidFill>
                <a:latin typeface="Source Sans Pro"/>
                <a:ea typeface="Source Sans Pro"/>
              </a:rPr>
              <a:t>Merchant Center</a:t>
            </a:r>
          </a:p>
        </p:txBody>
      </p:sp>
      <p:sp>
        <p:nvSpPr>
          <p:cNvPr id="17" name="Rectangle 16">
            <a:extLst>
              <a:ext uri="{FF2B5EF4-FFF2-40B4-BE49-F238E27FC236}">
                <a16:creationId xmlns:a16="http://schemas.microsoft.com/office/drawing/2014/main" id="{C613A1AD-C3F4-4C49-BB5B-4F3B42570BE7}"/>
              </a:ext>
            </a:extLst>
          </p:cNvPr>
          <p:cNvSpPr/>
          <p:nvPr/>
        </p:nvSpPr>
        <p:spPr>
          <a:xfrm>
            <a:off x="10054802" y="4024"/>
            <a:ext cx="10041561" cy="1061776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S" sz="2968">
              <a:solidFill>
                <a:srgbClr val="FFFFFF"/>
              </a:solidFill>
              <a:latin typeface="Calibri"/>
              <a:cs typeface="Calibri"/>
            </a:endParaRPr>
          </a:p>
        </p:txBody>
      </p:sp>
      <p:sp>
        <p:nvSpPr>
          <p:cNvPr id="19" name="Rectangle 18">
            <a:extLst>
              <a:ext uri="{FF2B5EF4-FFF2-40B4-BE49-F238E27FC236}">
                <a16:creationId xmlns:a16="http://schemas.microsoft.com/office/drawing/2014/main" id="{FF894E76-8A62-4458-A938-709CF6A9614D}"/>
              </a:ext>
            </a:extLst>
          </p:cNvPr>
          <p:cNvSpPr/>
          <p:nvPr/>
        </p:nvSpPr>
        <p:spPr>
          <a:xfrm>
            <a:off x="9754369" y="-15991"/>
            <a:ext cx="307813" cy="10618395"/>
          </a:xfrm>
          <a:prstGeom prst="rect">
            <a:avLst/>
          </a:prstGeom>
          <a:solidFill>
            <a:srgbClr val="FFD200"/>
          </a:solidFill>
          <a:ln>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00"/>
            <a:endParaRPr lang="en-UA" sz="2968">
              <a:solidFill>
                <a:srgbClr val="FFFFFF"/>
              </a:solidFill>
              <a:latin typeface="Calibri"/>
            </a:endParaRPr>
          </a:p>
        </p:txBody>
      </p:sp>
      <p:pic>
        <p:nvPicPr>
          <p:cNvPr id="13" name="Picture 12" descr="Background pattern&#10;&#10;Description automatically generated">
            <a:extLst>
              <a:ext uri="{FF2B5EF4-FFF2-40B4-BE49-F238E27FC236}">
                <a16:creationId xmlns:a16="http://schemas.microsoft.com/office/drawing/2014/main" id="{145213A7-0A86-4443-8ACC-84D85903026D}"/>
              </a:ext>
            </a:extLst>
          </p:cNvPr>
          <p:cNvPicPr>
            <a:picLocks noChangeAspect="1"/>
          </p:cNvPicPr>
          <p:nvPr/>
        </p:nvPicPr>
        <p:blipFill rotWithShape="1">
          <a:blip r:embed="rId3">
            <a:extLst>
              <a:ext uri="{28A0092B-C50C-407E-A947-70E740481C1C}">
                <a14:useLocalDpi xmlns:a14="http://schemas.microsoft.com/office/drawing/2010/main" val="0"/>
              </a:ext>
            </a:extLst>
          </a:blip>
          <a:srcRect l="171" t="-1715" b="-2139"/>
          <a:stretch/>
        </p:blipFill>
        <p:spPr>
          <a:xfrm rot="10800000">
            <a:off x="15362429" y="6425366"/>
            <a:ext cx="4508342" cy="4690069"/>
          </a:xfrm>
          <a:prstGeom prst="rect">
            <a:avLst/>
          </a:prstGeom>
          <a:noFill/>
        </p:spPr>
      </p:pic>
      <p:pic>
        <p:nvPicPr>
          <p:cNvPr id="15" name="Picture 14" descr="Background pattern&#10;&#10;Description automatically generated">
            <a:extLst>
              <a:ext uri="{FF2B5EF4-FFF2-40B4-BE49-F238E27FC236}">
                <a16:creationId xmlns:a16="http://schemas.microsoft.com/office/drawing/2014/main" id="{3F821CCA-866B-4BCE-A5EC-7DA358025BFF}"/>
              </a:ext>
            </a:extLst>
          </p:cNvPr>
          <p:cNvPicPr>
            <a:picLocks noChangeAspect="1"/>
          </p:cNvPicPr>
          <p:nvPr/>
        </p:nvPicPr>
        <p:blipFill rotWithShape="1">
          <a:blip r:embed="rId3">
            <a:extLst>
              <a:ext uri="{28A0092B-C50C-407E-A947-70E740481C1C}">
                <a14:useLocalDpi xmlns:a14="http://schemas.microsoft.com/office/drawing/2010/main" val="0"/>
              </a:ext>
            </a:extLst>
          </a:blip>
          <a:srcRect l="171" t="-1715" b="-2139"/>
          <a:stretch/>
        </p:blipFill>
        <p:spPr>
          <a:xfrm rot="10800000">
            <a:off x="15362561" y="1598241"/>
            <a:ext cx="4508342" cy="4690069"/>
          </a:xfrm>
          <a:prstGeom prst="rect">
            <a:avLst/>
          </a:prstGeom>
          <a:noFill/>
        </p:spPr>
      </p:pic>
      <p:pic>
        <p:nvPicPr>
          <p:cNvPr id="21" name="Picture 2" descr="Merchant Center API Client">
            <a:extLst>
              <a:ext uri="{FF2B5EF4-FFF2-40B4-BE49-F238E27FC236}">
                <a16:creationId xmlns:a16="http://schemas.microsoft.com/office/drawing/2014/main" id="{EC1A7609-6A96-448D-AB2A-65C8EBC0E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18" y="1463817"/>
            <a:ext cx="15371258" cy="85607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Background pattern&#10;&#10;Description automatically generated">
            <a:extLst>
              <a:ext uri="{FF2B5EF4-FFF2-40B4-BE49-F238E27FC236}">
                <a16:creationId xmlns:a16="http://schemas.microsoft.com/office/drawing/2014/main" id="{B8B5C5DE-0D82-4377-861D-E707A0ABAAAF}"/>
              </a:ext>
            </a:extLst>
          </p:cNvPr>
          <p:cNvPicPr>
            <a:picLocks noChangeAspect="1"/>
          </p:cNvPicPr>
          <p:nvPr/>
        </p:nvPicPr>
        <p:blipFill rotWithShape="1">
          <a:blip r:embed="rId3">
            <a:extLst>
              <a:ext uri="{28A0092B-C50C-407E-A947-70E740481C1C}">
                <a14:useLocalDpi xmlns:a14="http://schemas.microsoft.com/office/drawing/2010/main" val="0"/>
              </a:ext>
            </a:extLst>
          </a:blip>
          <a:srcRect l="171" t="-1690" b="68557"/>
          <a:stretch/>
        </p:blipFill>
        <p:spPr>
          <a:xfrm rot="10800000">
            <a:off x="15364966" y="-33975"/>
            <a:ext cx="4508334" cy="1496326"/>
          </a:xfrm>
          <a:prstGeom prst="rect">
            <a:avLst/>
          </a:prstGeom>
          <a:noFill/>
        </p:spPr>
      </p:pic>
    </p:spTree>
    <p:extLst>
      <p:ext uri="{BB962C8B-B14F-4D97-AF65-F5344CB8AC3E}">
        <p14:creationId xmlns:p14="http://schemas.microsoft.com/office/powerpoint/2010/main" val="3647233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CD78F8-07AF-42F8-BA3C-2FA757D370B5}"/>
              </a:ext>
            </a:extLst>
          </p:cNvPr>
          <p:cNvSpPr/>
          <p:nvPr/>
        </p:nvSpPr>
        <p:spPr>
          <a:xfrm>
            <a:off x="-5598" y="-5450"/>
            <a:ext cx="20103410" cy="106325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4B38DECB-2DB4-4B1A-9FC6-436428D62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925" y="269398"/>
            <a:ext cx="4516073" cy="4516073"/>
          </a:xfrm>
          <a:prstGeom prst="rect">
            <a:avLst/>
          </a:prstGeom>
          <a:noFill/>
        </p:spPr>
      </p:pic>
      <p:grpSp>
        <p:nvGrpSpPr>
          <p:cNvPr id="5" name="Group 4">
            <a:extLst>
              <a:ext uri="{FF2B5EF4-FFF2-40B4-BE49-F238E27FC236}">
                <a16:creationId xmlns:a16="http://schemas.microsoft.com/office/drawing/2014/main" id="{9AB58903-7DF7-4C35-8223-E32E9FBF8D4D}"/>
              </a:ext>
            </a:extLst>
          </p:cNvPr>
          <p:cNvGrpSpPr/>
          <p:nvPr/>
        </p:nvGrpSpPr>
        <p:grpSpPr>
          <a:xfrm>
            <a:off x="2617440" y="1503046"/>
            <a:ext cx="15163401" cy="8954073"/>
            <a:chOff x="2601973" y="1379272"/>
            <a:chExt cx="15163401" cy="8954073"/>
          </a:xfrm>
        </p:grpSpPr>
        <p:sp>
          <p:nvSpPr>
            <p:cNvPr id="18" name="object 10">
              <a:extLst>
                <a:ext uri="{FF2B5EF4-FFF2-40B4-BE49-F238E27FC236}">
                  <a16:creationId xmlns:a16="http://schemas.microsoft.com/office/drawing/2014/main" id="{7D05B1B5-3C49-4D9E-BC38-B2A08AA2DCB3}"/>
                </a:ext>
              </a:extLst>
            </p:cNvPr>
            <p:cNvSpPr/>
            <p:nvPr/>
          </p:nvSpPr>
          <p:spPr>
            <a:xfrm>
              <a:off x="2601973" y="1379272"/>
              <a:ext cx="15163401" cy="8954073"/>
            </a:xfrm>
            <a:custGeom>
              <a:avLst/>
              <a:gdLst/>
              <a:ahLst/>
              <a:cxnLst/>
              <a:rect l="l" t="t" r="r" b="b"/>
              <a:pathLst>
                <a:path w="15147925" h="8876665">
                  <a:moveTo>
                    <a:pt x="0" y="8876378"/>
                  </a:moveTo>
                  <a:lnTo>
                    <a:pt x="15147601" y="8876378"/>
                  </a:lnTo>
                  <a:lnTo>
                    <a:pt x="15147601" y="0"/>
                  </a:lnTo>
                  <a:lnTo>
                    <a:pt x="0" y="0"/>
                  </a:lnTo>
                  <a:lnTo>
                    <a:pt x="0" y="8876378"/>
                  </a:lnTo>
                  <a:close/>
                </a:path>
              </a:pathLst>
            </a:custGeom>
            <a:solidFill>
              <a:srgbClr val="FFD300"/>
            </a:solidFill>
            <a:ln w="57150">
              <a:solidFill>
                <a:srgbClr val="FFD300"/>
              </a:solidFill>
            </a:ln>
          </p:spPr>
          <p:txBody>
            <a:bodyPr wrap="square" lIns="0" tIns="0" rIns="0" bIns="0" rtlCol="0"/>
            <a:lstStyle/>
            <a:p>
              <a:endParaRPr/>
            </a:p>
          </p:txBody>
        </p:sp>
        <p:grpSp>
          <p:nvGrpSpPr>
            <p:cNvPr id="20" name="Group 19">
              <a:extLst>
                <a:ext uri="{FF2B5EF4-FFF2-40B4-BE49-F238E27FC236}">
                  <a16:creationId xmlns:a16="http://schemas.microsoft.com/office/drawing/2014/main" id="{E5E0501C-D7FD-473C-A870-B522E4542B3D}"/>
                </a:ext>
              </a:extLst>
            </p:cNvPr>
            <p:cNvGrpSpPr/>
            <p:nvPr/>
          </p:nvGrpSpPr>
          <p:grpSpPr>
            <a:xfrm>
              <a:off x="2773164" y="1573699"/>
              <a:ext cx="14834955" cy="8563760"/>
              <a:chOff x="2641697" y="831057"/>
              <a:chExt cx="14834955" cy="8563760"/>
            </a:xfrm>
          </p:grpSpPr>
          <p:pic>
            <p:nvPicPr>
              <p:cNvPr id="23" name="object 9">
                <a:extLst>
                  <a:ext uri="{FF2B5EF4-FFF2-40B4-BE49-F238E27FC236}">
                    <a16:creationId xmlns:a16="http://schemas.microsoft.com/office/drawing/2014/main" id="{FAEB288A-3940-4A5A-9CCC-726AE477A113}"/>
                  </a:ext>
                </a:extLst>
              </p:cNvPr>
              <p:cNvPicPr/>
              <p:nvPr/>
            </p:nvPicPr>
            <p:blipFill>
              <a:blip r:embed="rId4" cstate="print"/>
              <a:stretch>
                <a:fillRect/>
              </a:stretch>
            </p:blipFill>
            <p:spPr>
              <a:xfrm>
                <a:off x="2641697" y="831057"/>
                <a:ext cx="14834955" cy="8563760"/>
              </a:xfrm>
              <a:prstGeom prst="rect">
                <a:avLst/>
              </a:prstGeom>
              <a:ln>
                <a:noFill/>
              </a:ln>
            </p:spPr>
          </p:pic>
          <p:grpSp>
            <p:nvGrpSpPr>
              <p:cNvPr id="24" name="object 12">
                <a:extLst>
                  <a:ext uri="{FF2B5EF4-FFF2-40B4-BE49-F238E27FC236}">
                    <a16:creationId xmlns:a16="http://schemas.microsoft.com/office/drawing/2014/main" id="{FBD1AA46-41C1-4210-AE03-5BDA7966A913}"/>
                  </a:ext>
                </a:extLst>
              </p:cNvPr>
              <p:cNvGrpSpPr/>
              <p:nvPr/>
            </p:nvGrpSpPr>
            <p:grpSpPr>
              <a:xfrm>
                <a:off x="3756953" y="962483"/>
                <a:ext cx="12142876" cy="7654635"/>
                <a:chOff x="3756953" y="962483"/>
                <a:chExt cx="12142876" cy="7654635"/>
              </a:xfrm>
            </p:grpSpPr>
            <p:pic>
              <p:nvPicPr>
                <p:cNvPr id="25" name="object 13">
                  <a:extLst>
                    <a:ext uri="{FF2B5EF4-FFF2-40B4-BE49-F238E27FC236}">
                      <a16:creationId xmlns:a16="http://schemas.microsoft.com/office/drawing/2014/main" id="{35354195-520F-4268-B703-CAB3EA97BDBE}"/>
                    </a:ext>
                  </a:extLst>
                </p:cNvPr>
                <p:cNvPicPr/>
                <p:nvPr/>
              </p:nvPicPr>
              <p:blipFill>
                <a:blip r:embed="rId5" cstate="print"/>
                <a:stretch>
                  <a:fillRect/>
                </a:stretch>
              </p:blipFill>
              <p:spPr>
                <a:xfrm>
                  <a:off x="14111821" y="8316814"/>
                  <a:ext cx="301561" cy="300304"/>
                </a:xfrm>
                <a:prstGeom prst="rect">
                  <a:avLst/>
                </a:prstGeom>
              </p:spPr>
            </p:pic>
            <p:pic>
              <p:nvPicPr>
                <p:cNvPr id="26" name="object 14">
                  <a:extLst>
                    <a:ext uri="{FF2B5EF4-FFF2-40B4-BE49-F238E27FC236}">
                      <a16:creationId xmlns:a16="http://schemas.microsoft.com/office/drawing/2014/main" id="{C9BDA627-C589-4492-9400-AE947DDFA636}"/>
                    </a:ext>
                  </a:extLst>
                </p:cNvPr>
                <p:cNvPicPr/>
                <p:nvPr/>
              </p:nvPicPr>
              <p:blipFill>
                <a:blip r:embed="rId5" cstate="print"/>
                <a:stretch>
                  <a:fillRect/>
                </a:stretch>
              </p:blipFill>
              <p:spPr>
                <a:xfrm>
                  <a:off x="14958707" y="2329562"/>
                  <a:ext cx="301561" cy="301561"/>
                </a:xfrm>
                <a:prstGeom prst="rect">
                  <a:avLst/>
                </a:prstGeom>
              </p:spPr>
            </p:pic>
            <p:pic>
              <p:nvPicPr>
                <p:cNvPr id="27" name="object 15">
                  <a:extLst>
                    <a:ext uri="{FF2B5EF4-FFF2-40B4-BE49-F238E27FC236}">
                      <a16:creationId xmlns:a16="http://schemas.microsoft.com/office/drawing/2014/main" id="{BB9D93FF-08D9-4FA4-9806-DAD54AA2EA05}"/>
                    </a:ext>
                  </a:extLst>
                </p:cNvPr>
                <p:cNvPicPr/>
                <p:nvPr/>
              </p:nvPicPr>
              <p:blipFill>
                <a:blip r:embed="rId6" cstate="print"/>
                <a:stretch>
                  <a:fillRect/>
                </a:stretch>
              </p:blipFill>
              <p:spPr>
                <a:xfrm>
                  <a:off x="12474593" y="6302635"/>
                  <a:ext cx="662178" cy="187219"/>
                </a:xfrm>
                <a:prstGeom prst="rect">
                  <a:avLst/>
                </a:prstGeom>
              </p:spPr>
            </p:pic>
            <p:pic>
              <p:nvPicPr>
                <p:cNvPr id="28" name="object 16">
                  <a:extLst>
                    <a:ext uri="{FF2B5EF4-FFF2-40B4-BE49-F238E27FC236}">
                      <a16:creationId xmlns:a16="http://schemas.microsoft.com/office/drawing/2014/main" id="{37031A23-67FE-4B28-A168-ED313111CD13}"/>
                    </a:ext>
                  </a:extLst>
                </p:cNvPr>
                <p:cNvPicPr/>
                <p:nvPr/>
              </p:nvPicPr>
              <p:blipFill>
                <a:blip r:embed="rId7" cstate="print"/>
                <a:stretch>
                  <a:fillRect/>
                </a:stretch>
              </p:blipFill>
              <p:spPr>
                <a:xfrm>
                  <a:off x="15549264" y="962483"/>
                  <a:ext cx="350565" cy="285226"/>
                </a:xfrm>
                <a:prstGeom prst="rect">
                  <a:avLst/>
                </a:prstGeom>
              </p:spPr>
            </p:pic>
            <p:pic>
              <p:nvPicPr>
                <p:cNvPr id="29" name="object 17">
                  <a:extLst>
                    <a:ext uri="{FF2B5EF4-FFF2-40B4-BE49-F238E27FC236}">
                      <a16:creationId xmlns:a16="http://schemas.microsoft.com/office/drawing/2014/main" id="{E676E8B2-E4EE-4C75-986B-BAD974CBA707}"/>
                    </a:ext>
                  </a:extLst>
                </p:cNvPr>
                <p:cNvPicPr/>
                <p:nvPr/>
              </p:nvPicPr>
              <p:blipFill>
                <a:blip r:embed="rId8" cstate="print"/>
                <a:stretch>
                  <a:fillRect/>
                </a:stretch>
              </p:blipFill>
              <p:spPr>
                <a:xfrm>
                  <a:off x="15069279" y="3903964"/>
                  <a:ext cx="381977" cy="381977"/>
                </a:xfrm>
                <a:prstGeom prst="rect">
                  <a:avLst/>
                </a:prstGeom>
              </p:spPr>
            </p:pic>
            <p:pic>
              <p:nvPicPr>
                <p:cNvPr id="30" name="object 18">
                  <a:extLst>
                    <a:ext uri="{FF2B5EF4-FFF2-40B4-BE49-F238E27FC236}">
                      <a16:creationId xmlns:a16="http://schemas.microsoft.com/office/drawing/2014/main" id="{AEE79ABD-470B-4D7A-B9BC-4DE0B980A17D}"/>
                    </a:ext>
                  </a:extLst>
                </p:cNvPr>
                <p:cNvPicPr/>
                <p:nvPr/>
              </p:nvPicPr>
              <p:blipFill>
                <a:blip r:embed="rId9" cstate="print"/>
                <a:stretch>
                  <a:fillRect/>
                </a:stretch>
              </p:blipFill>
              <p:spPr>
                <a:xfrm>
                  <a:off x="3756953" y="3718002"/>
                  <a:ext cx="378208" cy="376951"/>
                </a:xfrm>
                <a:prstGeom prst="rect">
                  <a:avLst/>
                </a:prstGeom>
              </p:spPr>
            </p:pic>
            <p:pic>
              <p:nvPicPr>
                <p:cNvPr id="31" name="object 19">
                  <a:extLst>
                    <a:ext uri="{FF2B5EF4-FFF2-40B4-BE49-F238E27FC236}">
                      <a16:creationId xmlns:a16="http://schemas.microsoft.com/office/drawing/2014/main" id="{AE08E1D0-B0C1-4F75-9926-41B5CB88BB4D}"/>
                    </a:ext>
                  </a:extLst>
                </p:cNvPr>
                <p:cNvPicPr/>
                <p:nvPr/>
              </p:nvPicPr>
              <p:blipFill>
                <a:blip r:embed="rId9" cstate="print"/>
                <a:stretch>
                  <a:fillRect/>
                </a:stretch>
              </p:blipFill>
              <p:spPr>
                <a:xfrm>
                  <a:off x="11287195" y="3718002"/>
                  <a:ext cx="378208" cy="376951"/>
                </a:xfrm>
                <a:prstGeom prst="rect">
                  <a:avLst/>
                </a:prstGeom>
              </p:spPr>
            </p:pic>
            <p:pic>
              <p:nvPicPr>
                <p:cNvPr id="32" name="object 20">
                  <a:extLst>
                    <a:ext uri="{FF2B5EF4-FFF2-40B4-BE49-F238E27FC236}">
                      <a16:creationId xmlns:a16="http://schemas.microsoft.com/office/drawing/2014/main" id="{63479127-DBAE-492F-A096-718D81E24555}"/>
                    </a:ext>
                  </a:extLst>
                </p:cNvPr>
                <p:cNvPicPr/>
                <p:nvPr/>
              </p:nvPicPr>
              <p:blipFill>
                <a:blip r:embed="rId9" cstate="print"/>
                <a:stretch>
                  <a:fillRect/>
                </a:stretch>
              </p:blipFill>
              <p:spPr>
                <a:xfrm>
                  <a:off x="7291505" y="4424158"/>
                  <a:ext cx="378208" cy="376951"/>
                </a:xfrm>
                <a:prstGeom prst="rect">
                  <a:avLst/>
                </a:prstGeom>
              </p:spPr>
            </p:pic>
          </p:grpSp>
        </p:grpSp>
      </p:grpSp>
      <p:sp>
        <p:nvSpPr>
          <p:cNvPr id="6" name="object 11">
            <a:extLst>
              <a:ext uri="{FF2B5EF4-FFF2-40B4-BE49-F238E27FC236}">
                <a16:creationId xmlns:a16="http://schemas.microsoft.com/office/drawing/2014/main" id="{5110D1E6-A626-4504-B97D-6F62A0F720DD}"/>
              </a:ext>
            </a:extLst>
          </p:cNvPr>
          <p:cNvSpPr txBox="1">
            <a:spLocks noGrp="1"/>
          </p:cNvSpPr>
          <p:nvPr>
            <p:ph type="title"/>
          </p:nvPr>
        </p:nvSpPr>
        <p:spPr>
          <a:xfrm>
            <a:off x="552970" y="476958"/>
            <a:ext cx="9189720" cy="704215"/>
          </a:xfrm>
          <a:prstGeom prst="rect">
            <a:avLst/>
          </a:prstGeom>
        </p:spPr>
        <p:txBody>
          <a:bodyPr vert="horz" wrap="square" lIns="0" tIns="12700" rIns="0" bIns="0" rtlCol="0">
            <a:spAutoFit/>
          </a:bodyPr>
          <a:lstStyle/>
          <a:p>
            <a:pPr marL="12700">
              <a:lnSpc>
                <a:spcPct val="100000"/>
              </a:lnSpc>
              <a:spcBef>
                <a:spcPts val="100"/>
              </a:spcBef>
            </a:pPr>
            <a:r>
              <a:rPr lang="en-US" sz="4400" spc="110">
                <a:solidFill>
                  <a:srgbClr val="FFFFFF"/>
                </a:solidFill>
                <a:latin typeface="Source Sans Pro"/>
                <a:ea typeface="Source Sans Pro"/>
                <a:cs typeface="Tahoma"/>
              </a:rPr>
              <a:t>Project use</a:t>
            </a:r>
            <a:r>
              <a:rPr lang="en-US" sz="4400" spc="-235">
                <a:solidFill>
                  <a:srgbClr val="FFFFFF"/>
                </a:solidFill>
                <a:latin typeface="Source Sans Pro"/>
                <a:ea typeface="Source Sans Pro"/>
                <a:cs typeface="Tahoma"/>
              </a:rPr>
              <a:t> </a:t>
            </a:r>
            <a:r>
              <a:rPr sz="4400" spc="60">
                <a:solidFill>
                  <a:srgbClr val="FFFFFF"/>
                </a:solidFill>
                <a:latin typeface="Source Sans Pro"/>
                <a:ea typeface="Source Sans Pro"/>
                <a:cs typeface="Tahoma"/>
              </a:rPr>
              <a:t>case</a:t>
            </a:r>
            <a:endParaRPr sz="4400">
              <a:solidFill>
                <a:srgbClr val="FFFFFF"/>
              </a:solidFill>
              <a:latin typeface="Source Sans Pro"/>
              <a:ea typeface="Source Sans Pro"/>
              <a:cs typeface="Tahoma"/>
            </a:endParaRPr>
          </a:p>
        </p:txBody>
      </p:sp>
    </p:spTree>
    <p:extLst>
      <p:ext uri="{BB962C8B-B14F-4D97-AF65-F5344CB8AC3E}">
        <p14:creationId xmlns:p14="http://schemas.microsoft.com/office/powerpoint/2010/main" val="1595456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5_General">
  <a:themeElements>
    <a:clrScheme name="Custom 3">
      <a:dk1>
        <a:srgbClr val="222222"/>
      </a:dk1>
      <a:lt1>
        <a:srgbClr val="FFFFFF"/>
      </a:lt1>
      <a:dk2>
        <a:srgbClr val="464547"/>
      </a:dk2>
      <a:lt2>
        <a:srgbClr val="CCCCCC"/>
      </a:lt2>
      <a:accent1>
        <a:srgbClr val="222222"/>
      </a:accent1>
      <a:accent2>
        <a:srgbClr val="000400"/>
      </a:accent2>
      <a:accent3>
        <a:srgbClr val="000400"/>
      </a:accent3>
      <a:accent4>
        <a:srgbClr val="000400"/>
      </a:accent4>
      <a:accent5>
        <a:srgbClr val="000400"/>
      </a:accent5>
      <a:accent6>
        <a:srgbClr val="000400"/>
      </a:accent6>
      <a:hlink>
        <a:srgbClr val="FFD100"/>
      </a:hlink>
      <a:folHlink>
        <a:srgbClr val="FFD203"/>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4.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9AAACBFA385664C9C4D3C1EE9974319" ma:contentTypeVersion="1" ma:contentTypeDescription="Create a new document." ma:contentTypeScope="" ma:versionID="d7927e3ec59f584fdd6145b28591f381">
  <xsd:schema xmlns:xsd="http://www.w3.org/2001/XMLSchema" xmlns:xs="http://www.w3.org/2001/XMLSchema" xmlns:p="http://schemas.microsoft.com/office/2006/metadata/properties" xmlns:ns2="370e750a-f424-4718-9bb5-95ed3b483ab8" targetNamespace="http://schemas.microsoft.com/office/2006/metadata/properties" ma:root="true" ma:fieldsID="224f42179c2723ee6738cf3636d5fd40" ns2:_="">
    <xsd:import namespace="370e750a-f424-4718-9bb5-95ed3b483ab8"/>
    <xsd:element name="properties">
      <xsd:complexType>
        <xsd:sequence>
          <xsd:element name="documentManagement">
            <xsd:complexType>
              <xsd:all>
                <xsd:element ref="ns2:ImportSour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0e750a-f424-4718-9bb5-95ed3b483ab8" elementFormDefault="qualified">
    <xsd:import namespace="http://schemas.microsoft.com/office/2006/documentManagement/types"/>
    <xsd:import namespace="http://schemas.microsoft.com/office/infopath/2007/PartnerControls"/>
    <xsd:element name="ImportSource" ma:index="8" nillable="true" ma:displayName="ImportSource" ma:internalName="ImportSourc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mportSource xmlns="370e750a-f424-4718-9bb5-95ed3b483ab8">https://kb.epam.com/download/attachments/1471795207/3.%20Commercetools%20overview%20%28MACH%20Onboarding%29.pptx?version=1&amp;modificationDate=1629122303638&amp;api=v2</ImportSource>
  </documentManagement>
</p:properties>
</file>

<file path=customXml/itemProps1.xml><?xml version="1.0" encoding="utf-8"?>
<ds:datastoreItem xmlns:ds="http://schemas.openxmlformats.org/officeDocument/2006/customXml" ds:itemID="{BC2E3492-86C8-40D1-97E9-CE713D44CD50}"/>
</file>

<file path=customXml/itemProps2.xml><?xml version="1.0" encoding="utf-8"?>
<ds:datastoreItem xmlns:ds="http://schemas.openxmlformats.org/officeDocument/2006/customXml" ds:itemID="{38D254FC-AB36-4CBE-91A9-0586DC1C50C8}"/>
</file>

<file path=customXml/itemProps3.xml><?xml version="1.0" encoding="utf-8"?>
<ds:datastoreItem xmlns:ds="http://schemas.openxmlformats.org/officeDocument/2006/customXml" ds:itemID="{E93AAADB-43A3-486B-AB9B-B52C31BC731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20</Slides>
  <Notes>11</Notes>
  <HiddenSlides>2</HiddenSlides>
  <ScaleCrop>false</ScaleCrop>
  <HeadingPairs>
    <vt:vector size="4" baseType="variant">
      <vt:variant>
        <vt:lpstr>Theme</vt:lpstr>
      </vt:variant>
      <vt:variant>
        <vt:i4>4</vt:i4>
      </vt:variant>
      <vt:variant>
        <vt:lpstr>Slide Titles</vt:lpstr>
      </vt:variant>
      <vt:variant>
        <vt:i4>20</vt:i4>
      </vt:variant>
    </vt:vector>
  </HeadingPairs>
  <TitlesOfParts>
    <vt:vector size="24" baseType="lpstr">
      <vt:lpstr>Office Theme</vt:lpstr>
      <vt:lpstr>General</vt:lpstr>
      <vt:lpstr>5_General</vt:lpstr>
      <vt:lpstr>Covers</vt:lpstr>
      <vt:lpstr>PowerPoint Presentation</vt:lpstr>
      <vt:lpstr>Commercetools</vt:lpstr>
      <vt:lpstr>The Platform</vt:lpstr>
      <vt:lpstr>Addressing Audiences Across All Digital Touchpoints</vt:lpstr>
      <vt:lpstr>Tech Stack</vt:lpstr>
      <vt:lpstr>PowerPoint Presentation</vt:lpstr>
      <vt:lpstr>Core Features</vt:lpstr>
      <vt:lpstr>PowerPoint Presentation</vt:lpstr>
      <vt:lpstr>Project use case</vt:lpstr>
      <vt:lpstr>Getting Organized</vt:lpstr>
      <vt:lpstr>JS SDK</vt:lpstr>
      <vt:lpstr>Rest</vt:lpstr>
      <vt:lpstr>GraphQL</vt:lpstr>
      <vt:lpstr>Implementation Draft v1</vt:lpstr>
      <vt:lpstr>Implementation Draft v2</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revision>211</cp:revision>
  <dcterms:created xsi:type="dcterms:W3CDTF">2021-02-23T15:57:16Z</dcterms:created>
  <dcterms:modified xsi:type="dcterms:W3CDTF">2021-03-24T14:49:15Z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2020-10-20T00:00:00Z</vt:filetime>
  </property>
  <property fmtid="{D5CDD505-2E9C-101B-9397-08002B2CF9AE}" pid="3" name="Creator">
    <vt:lpwstr>Microsoft® PowerPoint® 2016</vt:lpwstr>
  </property>
  <property fmtid="{D5CDD505-2E9C-101B-9397-08002B2CF9AE}" pid="4" name="LastSaved">
    <vt:filetime>2021-02-23T00:00:00Z</vt:filetime>
  </property>
  <property fmtid="{D5CDD505-2E9C-101B-9397-08002B2CF9AE}" pid="5" name="ContentTypeId">
    <vt:lpwstr>0x010100E9AAACBFA385664C9C4D3C1EE9974319</vt:lpwstr>
  </property>
  <property fmtid="{D5CDD505-2E9C-101B-9397-08002B2CF9AE}" pid="6" name="ImportRevision">
    <vt:lpwstr>637647191036380000</vt:lpwstr>
  </property>
</Properties>
</file>